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sldIdLst>
    <p:sldId id="848" r:id="rId2"/>
    <p:sldId id="843" r:id="rId3"/>
    <p:sldId id="840" r:id="rId4"/>
    <p:sldId id="932" r:id="rId5"/>
    <p:sldId id="928" r:id="rId6"/>
    <p:sldId id="270" r:id="rId7"/>
    <p:sldId id="927" r:id="rId8"/>
    <p:sldId id="924" r:id="rId9"/>
    <p:sldId id="933" r:id="rId10"/>
    <p:sldId id="950" r:id="rId11"/>
    <p:sldId id="951" r:id="rId12"/>
    <p:sldId id="952" r:id="rId13"/>
    <p:sldId id="953" r:id="rId14"/>
    <p:sldId id="929" r:id="rId15"/>
    <p:sldId id="265" r:id="rId16"/>
    <p:sldId id="279" r:id="rId17"/>
    <p:sldId id="259" r:id="rId18"/>
    <p:sldId id="955" r:id="rId19"/>
    <p:sldId id="954" r:id="rId20"/>
    <p:sldId id="849" r:id="rId21"/>
    <p:sldId id="276" r:id="rId22"/>
    <p:sldId id="942" r:id="rId23"/>
    <p:sldId id="280" r:id="rId24"/>
    <p:sldId id="944" r:id="rId25"/>
    <p:sldId id="947" r:id="rId26"/>
    <p:sldId id="278" r:id="rId27"/>
    <p:sldId id="856" r:id="rId28"/>
    <p:sldId id="851" r:id="rId29"/>
    <p:sldId id="943" r:id="rId30"/>
    <p:sldId id="937" r:id="rId31"/>
    <p:sldId id="277" r:id="rId32"/>
    <p:sldId id="945" r:id="rId33"/>
    <p:sldId id="946" r:id="rId34"/>
    <p:sldId id="264" r:id="rId35"/>
    <p:sldId id="939" r:id="rId36"/>
    <p:sldId id="936" r:id="rId37"/>
    <p:sldId id="916" r:id="rId38"/>
    <p:sldId id="934" r:id="rId39"/>
    <p:sldId id="926" r:id="rId40"/>
    <p:sldId id="257" r:id="rId41"/>
    <p:sldId id="920" r:id="rId42"/>
    <p:sldId id="846" r:id="rId43"/>
    <p:sldId id="915" r:id="rId44"/>
    <p:sldId id="853" r:id="rId45"/>
    <p:sldId id="273" r:id="rId46"/>
    <p:sldId id="298" r:id="rId47"/>
    <p:sldId id="859" r:id="rId48"/>
    <p:sldId id="911" r:id="rId49"/>
    <p:sldId id="274" r:id="rId50"/>
    <p:sldId id="285" r:id="rId51"/>
    <p:sldId id="284" r:id="rId52"/>
    <p:sldId id="931" r:id="rId53"/>
    <p:sldId id="271" r:id="rId54"/>
    <p:sldId id="919" r:id="rId55"/>
    <p:sldId id="845" r:id="rId56"/>
    <p:sldId id="948" r:id="rId57"/>
    <p:sldId id="293" r:id="rId58"/>
    <p:sldId id="850"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2CC"/>
    <a:srgbClr val="0603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85" autoAdjust="0"/>
    <p:restoredTop sz="78012"/>
  </p:normalViewPr>
  <p:slideViewPr>
    <p:cSldViewPr snapToGrid="0" snapToObjects="1" showGuides="1">
      <p:cViewPr varScale="1">
        <p:scale>
          <a:sx n="84" d="100"/>
          <a:sy n="84" d="100"/>
        </p:scale>
        <p:origin x="784" y="176"/>
      </p:cViewPr>
      <p:guideLst>
        <p:guide orient="horz" pos="2160"/>
        <p:guide pos="3840"/>
      </p:guideLst>
    </p:cSldViewPr>
  </p:slideViewPr>
  <p:notesTextViewPr>
    <p:cViewPr>
      <p:scale>
        <a:sx n="1" d="1"/>
        <a:sy n="1" d="1"/>
      </p:scale>
      <p:origin x="0" y="0"/>
    </p:cViewPr>
  </p:notesTextViewPr>
  <p:sorterViewPr>
    <p:cViewPr>
      <p:scale>
        <a:sx n="180" d="100"/>
        <a:sy n="180" d="100"/>
      </p:scale>
      <p:origin x="0" y="74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33082-D75D-5E45-B652-9F1C5DEB8C0B}" type="datetimeFigureOut">
              <a:rPr lang="en-US" smtClean="0"/>
              <a:pPr/>
              <a:t>12/29/25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060238-A250-EA4E-809A-4BFAA6262E5A}" type="slidenum">
              <a:rPr lang="en-US" smtClean="0"/>
              <a:pPr/>
              <a:t>‹#›</a:t>
            </a:fld>
            <a:endParaRPr lang="en-US"/>
          </a:p>
        </p:txBody>
      </p:sp>
    </p:spTree>
    <p:extLst>
      <p:ext uri="{BB962C8B-B14F-4D97-AF65-F5344CB8AC3E}">
        <p14:creationId xmlns:p14="http://schemas.microsoft.com/office/powerpoint/2010/main" val="3671816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0000"/>
                </a:solidFill>
              </a:rPr>
              <a:t>Why God’s Children Don’t Take Vaccinations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Eternal Father Strong To Save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Vaccinated With Complications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rPr>
              <a:t>Freedom of </a:t>
            </a:r>
            <a:r>
              <a:rPr lang="en-US" sz="1200" b="1" u="sng" dirty="0">
                <a:solidFill>
                  <a:schemeClr val="bg1"/>
                </a:solidFill>
              </a:rPr>
              <a:t>informed</a:t>
            </a:r>
            <a:r>
              <a:rPr lang="en-US" sz="1200" b="1" dirty="0">
                <a:solidFill>
                  <a:schemeClr val="bg1"/>
                </a:solidFill>
              </a:rPr>
              <a:t> </a:t>
            </a:r>
            <a:r>
              <a:rPr lang="en-US" sz="1200" b="0" dirty="0">
                <a:solidFill>
                  <a:schemeClr val="bg1"/>
                </a:solidFill>
              </a:rPr>
              <a:t>conscience!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TP: Plea for help!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FF0000"/>
              </a:solidFill>
            </a:endParaRPr>
          </a:p>
        </p:txBody>
      </p:sp>
      <p:sp>
        <p:nvSpPr>
          <p:cNvPr id="4" name="Slide Number Placeholder 3"/>
          <p:cNvSpPr>
            <a:spLocks noGrp="1"/>
          </p:cNvSpPr>
          <p:nvPr>
            <p:ph type="sldNum" sz="quarter" idx="5"/>
          </p:nvPr>
        </p:nvSpPr>
        <p:spPr/>
        <p:txBody>
          <a:bodyPr/>
          <a:lstStyle/>
          <a:p>
            <a:fld id="{D1060238-A250-EA4E-809A-4BFAA6262E5A}" type="slidenum">
              <a:rPr lang="en-US" smtClean="0"/>
              <a:pPr/>
              <a:t>1</a:t>
            </a:fld>
            <a:endParaRPr lang="en-US"/>
          </a:p>
        </p:txBody>
      </p:sp>
    </p:spTree>
    <p:extLst>
      <p:ext uri="{BB962C8B-B14F-4D97-AF65-F5344CB8AC3E}">
        <p14:creationId xmlns:p14="http://schemas.microsoft.com/office/powerpoint/2010/main" val="1417914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2 Peter 3:10-12.</a:t>
            </a:r>
          </a:p>
          <a:p>
            <a:endParaRPr lang="en-US" sz="1200" kern="1200" dirty="0">
              <a:solidFill>
                <a:schemeClr val="tx1"/>
              </a:solidFill>
              <a:latin typeface="+mn-lt"/>
              <a:ea typeface="+mn-ea"/>
              <a:cs typeface="+mn-cs"/>
            </a:endParaRPr>
          </a:p>
          <a:p>
            <a:r>
              <a:rPr lang="en-US" dirty="0"/>
              <a:t>TP: Even your own church members, “you’re wasting time on the health message when we need to be preaching the love of Jesus? Or the three angel’s message.”</a:t>
            </a:r>
          </a:p>
        </p:txBody>
      </p:sp>
      <p:sp>
        <p:nvSpPr>
          <p:cNvPr id="4" name="Slide Number Placeholder 3"/>
          <p:cNvSpPr>
            <a:spLocks noGrp="1"/>
          </p:cNvSpPr>
          <p:nvPr>
            <p:ph type="sldNum" sz="quarter" idx="10"/>
          </p:nvPr>
        </p:nvSpPr>
        <p:spPr/>
        <p:txBody>
          <a:bodyPr/>
          <a:lstStyle/>
          <a:p>
            <a:fld id="{D1060238-A250-EA4E-809A-4BFAA6262E5A}"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Only the pure shall see God, who is of purer eyes than to behold evil. Who can stand in His presence? The undefiled in the way. What defiles?</a:t>
            </a:r>
          </a:p>
        </p:txBody>
      </p:sp>
      <p:sp>
        <p:nvSpPr>
          <p:cNvPr id="4" name="Slide Number Placeholder 3"/>
          <p:cNvSpPr>
            <a:spLocks noGrp="1"/>
          </p:cNvSpPr>
          <p:nvPr>
            <p:ph type="sldNum" sz="quarter" idx="5"/>
          </p:nvPr>
        </p:nvSpPr>
        <p:spPr/>
        <p:txBody>
          <a:bodyPr/>
          <a:lstStyle/>
          <a:p>
            <a:fld id="{D1060238-A250-EA4E-809A-4BFAA6262E5A}" type="slidenum">
              <a:rPr lang="en-US" smtClean="0"/>
              <a:pPr/>
              <a:t>15</a:t>
            </a:fld>
            <a:endParaRPr lang="en-US"/>
          </a:p>
        </p:txBody>
      </p:sp>
    </p:spTree>
    <p:extLst>
      <p:ext uri="{BB962C8B-B14F-4D97-AF65-F5344CB8AC3E}">
        <p14:creationId xmlns:p14="http://schemas.microsoft.com/office/powerpoint/2010/main" val="36536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060238-A250-EA4E-809A-4BFAA6262E5A}" type="slidenum">
              <a:rPr lang="en-US" smtClean="0"/>
              <a:pPr/>
              <a:t>16</a:t>
            </a:fld>
            <a:endParaRPr lang="en-US"/>
          </a:p>
        </p:txBody>
      </p:sp>
    </p:spTree>
    <p:extLst>
      <p:ext uri="{BB962C8B-B14F-4D97-AF65-F5344CB8AC3E}">
        <p14:creationId xmlns:p14="http://schemas.microsoft.com/office/powerpoint/2010/main" val="1378336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060238-A250-EA4E-809A-4BFAA6262E5A}" type="slidenum">
              <a:rPr lang="en-US" smtClean="0"/>
              <a:pPr/>
              <a:t>17</a:t>
            </a:fld>
            <a:endParaRPr lang="en-US"/>
          </a:p>
        </p:txBody>
      </p:sp>
    </p:spTree>
    <p:extLst>
      <p:ext uri="{BB962C8B-B14F-4D97-AF65-F5344CB8AC3E}">
        <p14:creationId xmlns:p14="http://schemas.microsoft.com/office/powerpoint/2010/main" val="3872267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TP: FEMA, Adventist administrator, Obey the higher powers, ROMANS 13.</a:t>
            </a:r>
          </a:p>
          <a:p>
            <a:endParaRPr lang="en-US" dirty="0"/>
          </a:p>
        </p:txBody>
      </p:sp>
      <p:sp>
        <p:nvSpPr>
          <p:cNvPr id="4" name="Slide Number Placeholder 3"/>
          <p:cNvSpPr>
            <a:spLocks noGrp="1"/>
          </p:cNvSpPr>
          <p:nvPr>
            <p:ph type="sldNum" sz="quarter" idx="5"/>
          </p:nvPr>
        </p:nvSpPr>
        <p:spPr/>
        <p:txBody>
          <a:bodyPr/>
          <a:lstStyle/>
          <a:p>
            <a:fld id="{D1060238-A250-EA4E-809A-4BFAA6262E5A}" type="slidenum">
              <a:rPr lang="en-US" smtClean="0"/>
              <a:pPr/>
              <a:t>20</a:t>
            </a:fld>
            <a:endParaRPr lang="en-US"/>
          </a:p>
        </p:txBody>
      </p:sp>
    </p:spTree>
    <p:extLst>
      <p:ext uri="{BB962C8B-B14F-4D97-AF65-F5344CB8AC3E}">
        <p14:creationId xmlns:p14="http://schemas.microsoft.com/office/powerpoint/2010/main" val="2020536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What if the laws of the government clash with the law of God?</a:t>
            </a:r>
          </a:p>
        </p:txBody>
      </p:sp>
      <p:sp>
        <p:nvSpPr>
          <p:cNvPr id="4" name="Slide Number Placeholder 3"/>
          <p:cNvSpPr>
            <a:spLocks noGrp="1"/>
          </p:cNvSpPr>
          <p:nvPr>
            <p:ph type="sldNum" sz="quarter" idx="5"/>
          </p:nvPr>
        </p:nvSpPr>
        <p:spPr/>
        <p:txBody>
          <a:bodyPr/>
          <a:lstStyle/>
          <a:p>
            <a:fld id="{D1060238-A250-EA4E-809A-4BFAA6262E5A}" type="slidenum">
              <a:rPr lang="en-US" smtClean="0"/>
              <a:pPr/>
              <a:t>21</a:t>
            </a:fld>
            <a:endParaRPr lang="en-US"/>
          </a:p>
        </p:txBody>
      </p:sp>
    </p:spTree>
    <p:extLst>
      <p:ext uri="{BB962C8B-B14F-4D97-AF65-F5344CB8AC3E}">
        <p14:creationId xmlns:p14="http://schemas.microsoft.com/office/powerpoint/2010/main" val="505070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A case of massive identity theft. </a:t>
            </a:r>
          </a:p>
        </p:txBody>
      </p:sp>
      <p:sp>
        <p:nvSpPr>
          <p:cNvPr id="4" name="Slide Number Placeholder 3"/>
          <p:cNvSpPr>
            <a:spLocks noGrp="1"/>
          </p:cNvSpPr>
          <p:nvPr>
            <p:ph type="sldNum" sz="quarter" idx="5"/>
          </p:nvPr>
        </p:nvSpPr>
        <p:spPr/>
        <p:txBody>
          <a:bodyPr/>
          <a:lstStyle/>
          <a:p>
            <a:fld id="{D1060238-A250-EA4E-809A-4BFAA6262E5A}" type="slidenum">
              <a:rPr lang="en-US" smtClean="0"/>
              <a:pPr/>
              <a:t>22</a:t>
            </a:fld>
            <a:endParaRPr lang="en-US"/>
          </a:p>
        </p:txBody>
      </p:sp>
    </p:spTree>
    <p:extLst>
      <p:ext uri="{BB962C8B-B14F-4D97-AF65-F5344CB8AC3E}">
        <p14:creationId xmlns:p14="http://schemas.microsoft.com/office/powerpoint/2010/main" val="1518116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TP: if the pandemic had you spinning, look what’s coming next!</a:t>
            </a:r>
          </a:p>
          <a:p>
            <a:endParaRPr lang="en-US" dirty="0"/>
          </a:p>
        </p:txBody>
      </p:sp>
      <p:sp>
        <p:nvSpPr>
          <p:cNvPr id="4" name="Slide Number Placeholder 3"/>
          <p:cNvSpPr>
            <a:spLocks noGrp="1"/>
          </p:cNvSpPr>
          <p:nvPr>
            <p:ph type="sldNum" sz="quarter" idx="5"/>
          </p:nvPr>
        </p:nvSpPr>
        <p:spPr/>
        <p:txBody>
          <a:bodyPr/>
          <a:lstStyle/>
          <a:p>
            <a:fld id="{D1060238-A250-EA4E-809A-4BFAA6262E5A}" type="slidenum">
              <a:rPr lang="en-US" smtClean="0"/>
              <a:pPr/>
              <a:t>23</a:t>
            </a:fld>
            <a:endParaRPr lang="en-US"/>
          </a:p>
        </p:txBody>
      </p:sp>
    </p:spTree>
    <p:extLst>
      <p:ext uri="{BB962C8B-B14F-4D97-AF65-F5344CB8AC3E}">
        <p14:creationId xmlns:p14="http://schemas.microsoft.com/office/powerpoint/2010/main" val="2074784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they are following a script, Have we seen this script before?</a:t>
            </a:r>
          </a:p>
          <a:p>
            <a:endParaRPr lang="en-US" dirty="0"/>
          </a:p>
        </p:txBody>
      </p:sp>
      <p:sp>
        <p:nvSpPr>
          <p:cNvPr id="4" name="Slide Number Placeholder 3"/>
          <p:cNvSpPr>
            <a:spLocks noGrp="1"/>
          </p:cNvSpPr>
          <p:nvPr>
            <p:ph type="sldNum" sz="quarter" idx="5"/>
          </p:nvPr>
        </p:nvSpPr>
        <p:spPr/>
        <p:txBody>
          <a:bodyPr/>
          <a:lstStyle/>
          <a:p>
            <a:fld id="{D1060238-A250-EA4E-809A-4BFAA6262E5A}" type="slidenum">
              <a:rPr lang="en-US" smtClean="0"/>
              <a:pPr/>
              <a:t>24</a:t>
            </a:fld>
            <a:endParaRPr lang="en-US"/>
          </a:p>
        </p:txBody>
      </p:sp>
    </p:spTree>
    <p:extLst>
      <p:ext uri="{BB962C8B-B14F-4D97-AF65-F5344CB8AC3E}">
        <p14:creationId xmlns:p14="http://schemas.microsoft.com/office/powerpoint/2010/main" val="947330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TP: The authorities tell you that you have 18 days to come into compliance on vaccination, What’s you next move going to 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Rev 2:6 But this you have, that you hate the deeds of the Nicolaitans, which I also hate.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 Nicolaitans were a group who taught a radical dualism between the body and the soul. They believed that what is done with the body cannot in any way defile the soul. </a:t>
            </a:r>
          </a:p>
          <a:p>
            <a:r>
              <a:rPr lang="en-US" dirty="0"/>
              <a:t>6 (Jude 4). The Sin of the Nicolaitans—Is it [our sin] the sin of the Nicolaitans, turning the grace of God into lasciviousness (The Review and Herald, June 7, 1887)? 7BC 957.5</a:t>
            </a:r>
          </a:p>
          <a:p>
            <a:r>
              <a:rPr lang="en-US" dirty="0"/>
              <a:t>(Romans 3:31.) Doctrine of the Nicolaitans—The doctrine is now largely taught that the gospel of Christ has made the law of God of no effect; that by “believing” we are released from the necessity of being doers of the Word. But this is the doctrine of the Nicolaitans, which Christ so unsparingly condemned (The Signs of the Times, January 2, 1912). 7BC 957.6</a:t>
            </a:r>
          </a:p>
          <a:p>
            <a:endParaRPr lang="en-US" dirty="0"/>
          </a:p>
          <a:p>
            <a:r>
              <a:rPr lang="en-US" dirty="0"/>
              <a:t>The city of Smyrna was the center of emperor worship in the Roman Empire. Once a year Roman citizens were required to burn incense in honor of the godhood the emperor and they were issued a certificate indicating that they had complied. To refuse to do so entailed certain death. Ignatius, bishop of Antioch, was thrown to the lions in the amphitheater in Smyrna (AD 107) and Polycarp, who was born in Smyrna in AD 69, was burned at the stake (AD 156).</a:t>
            </a:r>
          </a:p>
        </p:txBody>
      </p:sp>
      <p:sp>
        <p:nvSpPr>
          <p:cNvPr id="4" name="Slide Number Placeholder 3"/>
          <p:cNvSpPr>
            <a:spLocks noGrp="1"/>
          </p:cNvSpPr>
          <p:nvPr>
            <p:ph type="sldNum" sz="quarter" idx="5"/>
          </p:nvPr>
        </p:nvSpPr>
        <p:spPr/>
        <p:txBody>
          <a:bodyPr/>
          <a:lstStyle/>
          <a:p>
            <a:fld id="{D1060238-A250-EA4E-809A-4BFAA6262E5A}" type="slidenum">
              <a:rPr lang="en-US" smtClean="0"/>
              <a:pPr/>
              <a:t>25</a:t>
            </a:fld>
            <a:endParaRPr lang="en-US"/>
          </a:p>
        </p:txBody>
      </p:sp>
    </p:spTree>
    <p:extLst>
      <p:ext uri="{BB962C8B-B14F-4D97-AF65-F5344CB8AC3E}">
        <p14:creationId xmlns:p14="http://schemas.microsoft.com/office/powerpoint/2010/main" val="1391263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would you do if you were give a 24hr vaccine mandate?</a:t>
            </a:r>
          </a:p>
          <a:p>
            <a:endParaRPr lang="en-US" dirty="0"/>
          </a:p>
          <a:p>
            <a:r>
              <a:rPr lang="en-US" dirty="0"/>
              <a:t>TP: Bill Gates bunkers, The Vaccine is the World’s bunker against fearful disease. </a:t>
            </a:r>
          </a:p>
        </p:txBody>
      </p:sp>
      <p:sp>
        <p:nvSpPr>
          <p:cNvPr id="4" name="Slide Number Placeholder 3"/>
          <p:cNvSpPr>
            <a:spLocks noGrp="1"/>
          </p:cNvSpPr>
          <p:nvPr>
            <p:ph type="sldNum" sz="quarter" idx="5"/>
          </p:nvPr>
        </p:nvSpPr>
        <p:spPr/>
        <p:txBody>
          <a:bodyPr/>
          <a:lstStyle/>
          <a:p>
            <a:fld id="{D1060238-A250-EA4E-809A-4BFAA6262E5A}" type="slidenum">
              <a:rPr lang="en-US" smtClean="0"/>
              <a:pPr/>
              <a:t>2</a:t>
            </a:fld>
            <a:endParaRPr lang="en-US"/>
          </a:p>
        </p:txBody>
      </p:sp>
    </p:spTree>
    <p:extLst>
      <p:ext uri="{BB962C8B-B14F-4D97-AF65-F5344CB8AC3E}">
        <p14:creationId xmlns:p14="http://schemas.microsoft.com/office/powerpoint/2010/main" val="474871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Are you praying to God for a good government?!</a:t>
            </a:r>
          </a:p>
        </p:txBody>
      </p:sp>
      <p:sp>
        <p:nvSpPr>
          <p:cNvPr id="4" name="Slide Number Placeholder 3"/>
          <p:cNvSpPr>
            <a:spLocks noGrp="1"/>
          </p:cNvSpPr>
          <p:nvPr>
            <p:ph type="sldNum" sz="quarter" idx="5"/>
          </p:nvPr>
        </p:nvSpPr>
        <p:spPr/>
        <p:txBody>
          <a:bodyPr/>
          <a:lstStyle/>
          <a:p>
            <a:fld id="{D1060238-A250-EA4E-809A-4BFAA6262E5A}" type="slidenum">
              <a:rPr lang="en-US" smtClean="0"/>
              <a:pPr/>
              <a:t>26</a:t>
            </a:fld>
            <a:endParaRPr lang="en-US"/>
          </a:p>
        </p:txBody>
      </p:sp>
    </p:spTree>
    <p:extLst>
      <p:ext uri="{BB962C8B-B14F-4D97-AF65-F5344CB8AC3E}">
        <p14:creationId xmlns:p14="http://schemas.microsoft.com/office/powerpoint/2010/main" val="2886126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What is of more value, civil liberties or freedom of conscience? </a:t>
            </a:r>
          </a:p>
        </p:txBody>
      </p:sp>
      <p:sp>
        <p:nvSpPr>
          <p:cNvPr id="4" name="Slide Number Placeholder 3"/>
          <p:cNvSpPr>
            <a:spLocks noGrp="1"/>
          </p:cNvSpPr>
          <p:nvPr>
            <p:ph type="sldNum" sz="quarter" idx="5"/>
          </p:nvPr>
        </p:nvSpPr>
        <p:spPr/>
        <p:txBody>
          <a:bodyPr/>
          <a:lstStyle/>
          <a:p>
            <a:fld id="{D1060238-A250-EA4E-809A-4BFAA6262E5A}" type="slidenum">
              <a:rPr lang="en-US" smtClean="0"/>
              <a:pPr/>
              <a:t>27</a:t>
            </a:fld>
            <a:endParaRPr lang="en-US"/>
          </a:p>
        </p:txBody>
      </p:sp>
    </p:spTree>
    <p:extLst>
      <p:ext uri="{BB962C8B-B14F-4D97-AF65-F5344CB8AC3E}">
        <p14:creationId xmlns:p14="http://schemas.microsoft.com/office/powerpoint/2010/main" val="2855033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Bible Prophecy points to total Body control, are you ready?</a:t>
            </a:r>
          </a:p>
        </p:txBody>
      </p:sp>
      <p:sp>
        <p:nvSpPr>
          <p:cNvPr id="4" name="Slide Number Placeholder 3"/>
          <p:cNvSpPr>
            <a:spLocks noGrp="1"/>
          </p:cNvSpPr>
          <p:nvPr>
            <p:ph type="sldNum" sz="quarter" idx="5"/>
          </p:nvPr>
        </p:nvSpPr>
        <p:spPr/>
        <p:txBody>
          <a:bodyPr/>
          <a:lstStyle/>
          <a:p>
            <a:fld id="{D1060238-A250-EA4E-809A-4BFAA6262E5A}" type="slidenum">
              <a:rPr lang="en-US" smtClean="0"/>
              <a:pPr/>
              <a:t>28</a:t>
            </a:fld>
            <a:endParaRPr lang="en-US"/>
          </a:p>
        </p:txBody>
      </p:sp>
    </p:spTree>
    <p:extLst>
      <p:ext uri="{BB962C8B-B14F-4D97-AF65-F5344CB8AC3E}">
        <p14:creationId xmlns:p14="http://schemas.microsoft.com/office/powerpoint/2010/main" val="1508302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Who is the big guy who wants you vaccinated?</a:t>
            </a:r>
          </a:p>
        </p:txBody>
      </p:sp>
      <p:sp>
        <p:nvSpPr>
          <p:cNvPr id="4" name="Slide Number Placeholder 3"/>
          <p:cNvSpPr>
            <a:spLocks noGrp="1"/>
          </p:cNvSpPr>
          <p:nvPr>
            <p:ph type="sldNum" sz="quarter" idx="5"/>
          </p:nvPr>
        </p:nvSpPr>
        <p:spPr/>
        <p:txBody>
          <a:bodyPr/>
          <a:lstStyle/>
          <a:p>
            <a:fld id="{D1060238-A250-EA4E-809A-4BFAA6262E5A}" type="slidenum">
              <a:rPr lang="en-US" smtClean="0"/>
              <a:pPr/>
              <a:t>29</a:t>
            </a:fld>
            <a:endParaRPr lang="en-US"/>
          </a:p>
        </p:txBody>
      </p:sp>
    </p:spTree>
    <p:extLst>
      <p:ext uri="{BB962C8B-B14F-4D97-AF65-F5344CB8AC3E}">
        <p14:creationId xmlns:p14="http://schemas.microsoft.com/office/powerpoint/2010/main" val="31288548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TP: What is the Bibles name for a government that enforces such mandates?</a:t>
            </a:r>
          </a:p>
          <a:p>
            <a:endParaRPr lang="en-US" dirty="0"/>
          </a:p>
          <a:p>
            <a:endParaRPr lang="en-US" dirty="0"/>
          </a:p>
          <a:p>
            <a:r>
              <a:rPr lang="en-US" dirty="0"/>
              <a:t>https://</a:t>
            </a:r>
            <a:r>
              <a:rPr lang="en-US" dirty="0" err="1"/>
              <a:t>www.ncronline.org</a:t>
            </a:r>
            <a:r>
              <a:rPr lang="en-US" dirty="0"/>
              <a:t>/news/</a:t>
            </a:r>
            <a:r>
              <a:rPr lang="en-US" dirty="0" err="1"/>
              <a:t>vatican</a:t>
            </a:r>
            <a:r>
              <a:rPr lang="en-US" dirty="0"/>
              <a:t>/pope-francis-suggests-people-have-moral-obligation-take-coronavirus-vaccine</a:t>
            </a:r>
          </a:p>
        </p:txBody>
      </p:sp>
      <p:sp>
        <p:nvSpPr>
          <p:cNvPr id="4" name="Slide Number Placeholder 3"/>
          <p:cNvSpPr>
            <a:spLocks noGrp="1"/>
          </p:cNvSpPr>
          <p:nvPr>
            <p:ph type="sldNum" sz="quarter" idx="10"/>
          </p:nvPr>
        </p:nvSpPr>
        <p:spPr/>
        <p:txBody>
          <a:bodyPr/>
          <a:lstStyle/>
          <a:p>
            <a:fld id="{D1060238-A250-EA4E-809A-4BFAA6262E5A}" type="slidenum">
              <a:rPr lang="en-US" smtClean="0"/>
              <a:pPr/>
              <a:t>30</a:t>
            </a:fld>
            <a:endParaRPr lang="en-US"/>
          </a:p>
        </p:txBody>
      </p:sp>
    </p:spTree>
    <p:extLst>
      <p:ext uri="{BB962C8B-B14F-4D97-AF65-F5344CB8AC3E}">
        <p14:creationId xmlns:p14="http://schemas.microsoft.com/office/powerpoint/2010/main" val="1818822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How do you spell fire?</a:t>
            </a:r>
          </a:p>
        </p:txBody>
      </p:sp>
      <p:sp>
        <p:nvSpPr>
          <p:cNvPr id="4" name="Slide Number Placeholder 3"/>
          <p:cNvSpPr>
            <a:spLocks noGrp="1"/>
          </p:cNvSpPr>
          <p:nvPr>
            <p:ph type="sldNum" sz="quarter" idx="5"/>
          </p:nvPr>
        </p:nvSpPr>
        <p:spPr/>
        <p:txBody>
          <a:bodyPr/>
          <a:lstStyle/>
          <a:p>
            <a:fld id="{D1060238-A250-EA4E-809A-4BFAA6262E5A}" type="slidenum">
              <a:rPr lang="en-US" smtClean="0"/>
              <a:pPr/>
              <a:t>31</a:t>
            </a:fld>
            <a:endParaRPr lang="en-US"/>
          </a:p>
        </p:txBody>
      </p:sp>
    </p:spTree>
    <p:extLst>
      <p:ext uri="{BB962C8B-B14F-4D97-AF65-F5344CB8AC3E}">
        <p14:creationId xmlns:p14="http://schemas.microsoft.com/office/powerpoint/2010/main" val="609683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So your church just threw you under the bus on vaccination mandates! You asked for a religious exemption and they said follow the government mandates:</a:t>
            </a:r>
          </a:p>
          <a:p>
            <a:endParaRPr lang="en-US" dirty="0"/>
          </a:p>
        </p:txBody>
      </p:sp>
      <p:sp>
        <p:nvSpPr>
          <p:cNvPr id="4" name="Slide Number Placeholder 3"/>
          <p:cNvSpPr>
            <a:spLocks noGrp="1"/>
          </p:cNvSpPr>
          <p:nvPr>
            <p:ph type="sldNum" sz="quarter" idx="5"/>
          </p:nvPr>
        </p:nvSpPr>
        <p:spPr/>
        <p:txBody>
          <a:bodyPr/>
          <a:lstStyle/>
          <a:p>
            <a:fld id="{D1060238-A250-EA4E-809A-4BFAA6262E5A}" type="slidenum">
              <a:rPr lang="en-US" smtClean="0"/>
              <a:pPr/>
              <a:t>32</a:t>
            </a:fld>
            <a:endParaRPr lang="en-US"/>
          </a:p>
        </p:txBody>
      </p:sp>
    </p:spTree>
    <p:extLst>
      <p:ext uri="{BB962C8B-B14F-4D97-AF65-F5344CB8AC3E}">
        <p14:creationId xmlns:p14="http://schemas.microsoft.com/office/powerpoint/2010/main" val="29129291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just worshiped the image of the beast!</a:t>
            </a:r>
          </a:p>
          <a:p>
            <a:endParaRPr lang="en-US" dirty="0"/>
          </a:p>
          <a:p>
            <a:r>
              <a:rPr lang="en-US" dirty="0"/>
              <a:t>TP: Genocide, who’s the perpetrator? </a:t>
            </a:r>
          </a:p>
        </p:txBody>
      </p:sp>
      <p:sp>
        <p:nvSpPr>
          <p:cNvPr id="4" name="Slide Number Placeholder 3"/>
          <p:cNvSpPr>
            <a:spLocks noGrp="1"/>
          </p:cNvSpPr>
          <p:nvPr>
            <p:ph type="sldNum" sz="quarter" idx="5"/>
          </p:nvPr>
        </p:nvSpPr>
        <p:spPr/>
        <p:txBody>
          <a:bodyPr/>
          <a:lstStyle/>
          <a:p>
            <a:fld id="{D1060238-A250-EA4E-809A-4BFAA6262E5A}" type="slidenum">
              <a:rPr lang="en-US" smtClean="0"/>
              <a:pPr/>
              <a:t>33</a:t>
            </a:fld>
            <a:endParaRPr lang="en-US"/>
          </a:p>
        </p:txBody>
      </p:sp>
    </p:spTree>
    <p:extLst>
      <p:ext uri="{BB962C8B-B14F-4D97-AF65-F5344CB8AC3E}">
        <p14:creationId xmlns:p14="http://schemas.microsoft.com/office/powerpoint/2010/main" val="4013221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Satan’s agents know why they are injecting you! Are you aware of that?</a:t>
            </a:r>
          </a:p>
        </p:txBody>
      </p:sp>
      <p:sp>
        <p:nvSpPr>
          <p:cNvPr id="4" name="Slide Number Placeholder 3"/>
          <p:cNvSpPr>
            <a:spLocks noGrp="1"/>
          </p:cNvSpPr>
          <p:nvPr>
            <p:ph type="sldNum" sz="quarter" idx="5"/>
          </p:nvPr>
        </p:nvSpPr>
        <p:spPr/>
        <p:txBody>
          <a:bodyPr/>
          <a:lstStyle/>
          <a:p>
            <a:fld id="{D1060238-A250-EA4E-809A-4BFAA6262E5A}" type="slidenum">
              <a:rPr lang="en-US" smtClean="0"/>
              <a:pPr/>
              <a:t>34</a:t>
            </a:fld>
            <a:endParaRPr lang="en-US"/>
          </a:p>
        </p:txBody>
      </p:sp>
    </p:spTree>
    <p:extLst>
      <p:ext uri="{BB962C8B-B14F-4D97-AF65-F5344CB8AC3E}">
        <p14:creationId xmlns:p14="http://schemas.microsoft.com/office/powerpoint/2010/main" val="36179903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They will butter you up, spin a positive motive for your choice:</a:t>
            </a:r>
          </a:p>
        </p:txBody>
      </p:sp>
      <p:sp>
        <p:nvSpPr>
          <p:cNvPr id="4" name="Slide Number Placeholder 3"/>
          <p:cNvSpPr>
            <a:spLocks noGrp="1"/>
          </p:cNvSpPr>
          <p:nvPr>
            <p:ph type="sldNum" sz="quarter" idx="5"/>
          </p:nvPr>
        </p:nvSpPr>
        <p:spPr/>
        <p:txBody>
          <a:bodyPr/>
          <a:lstStyle/>
          <a:p>
            <a:fld id="{D1060238-A250-EA4E-809A-4BFAA6262E5A}" type="slidenum">
              <a:rPr lang="en-US" smtClean="0"/>
              <a:pPr/>
              <a:t>35</a:t>
            </a:fld>
            <a:endParaRPr lang="en-US"/>
          </a:p>
        </p:txBody>
      </p:sp>
    </p:spTree>
    <p:extLst>
      <p:ext uri="{BB962C8B-B14F-4D97-AF65-F5344CB8AC3E}">
        <p14:creationId xmlns:p14="http://schemas.microsoft.com/office/powerpoint/2010/main" val="802467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what is the worlds reaction going to be when you say no to their vaccine </a:t>
            </a:r>
            <a:r>
              <a:rPr lang="en-US" dirty="0" err="1"/>
              <a:t>saviour</a:t>
            </a:r>
            <a:r>
              <a:rPr lang="en-US" dirty="0"/>
              <a:t>?</a:t>
            </a:r>
          </a:p>
        </p:txBody>
      </p:sp>
      <p:sp>
        <p:nvSpPr>
          <p:cNvPr id="4" name="Slide Number Placeholder 3"/>
          <p:cNvSpPr>
            <a:spLocks noGrp="1"/>
          </p:cNvSpPr>
          <p:nvPr>
            <p:ph type="sldNum" sz="quarter" idx="5"/>
          </p:nvPr>
        </p:nvSpPr>
        <p:spPr/>
        <p:txBody>
          <a:bodyPr/>
          <a:lstStyle/>
          <a:p>
            <a:fld id="{D1060238-A250-EA4E-809A-4BFAA6262E5A}" type="slidenum">
              <a:rPr lang="en-US" smtClean="0"/>
              <a:pPr/>
              <a:t>3</a:t>
            </a:fld>
            <a:endParaRPr lang="en-US"/>
          </a:p>
        </p:txBody>
      </p:sp>
    </p:spTree>
    <p:extLst>
      <p:ext uri="{BB962C8B-B14F-4D97-AF65-F5344CB8AC3E}">
        <p14:creationId xmlns:p14="http://schemas.microsoft.com/office/powerpoint/2010/main" val="8415807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TP: For the better good: So you can see your…, minister to…, save the planet….</a:t>
            </a:r>
          </a:p>
          <a:p>
            <a:endParaRPr lang="en-US" dirty="0"/>
          </a:p>
          <a:p>
            <a:endParaRPr lang="en-US" dirty="0"/>
          </a:p>
          <a:p>
            <a:r>
              <a:rPr lang="en-US" dirty="0"/>
              <a:t>https://</a:t>
            </a:r>
            <a:r>
              <a:rPr lang="en-US" dirty="0" err="1"/>
              <a:t>www.ktvn.com</a:t>
            </a:r>
            <a:r>
              <a:rPr lang="en-US" dirty="0"/>
              <a:t>/story/44289362/vice-president-harris-says-getting-covid-vaccine-is-loving-thy-neighbor</a:t>
            </a:r>
          </a:p>
        </p:txBody>
      </p:sp>
      <p:sp>
        <p:nvSpPr>
          <p:cNvPr id="4" name="Slide Number Placeholder 3"/>
          <p:cNvSpPr>
            <a:spLocks noGrp="1"/>
          </p:cNvSpPr>
          <p:nvPr>
            <p:ph type="sldNum" sz="quarter" idx="10"/>
          </p:nvPr>
        </p:nvSpPr>
        <p:spPr/>
        <p:txBody>
          <a:bodyPr/>
          <a:lstStyle/>
          <a:p>
            <a:fld id="{D1060238-A250-EA4E-809A-4BFAA6262E5A}" type="slidenum">
              <a:rPr lang="en-US" smtClean="0"/>
              <a:pPr/>
              <a:t>36</a:t>
            </a:fld>
            <a:endParaRPr lang="en-US"/>
          </a:p>
        </p:txBody>
      </p:sp>
    </p:spTree>
    <p:extLst>
      <p:ext uri="{BB962C8B-B14F-4D97-AF65-F5344CB8AC3E}">
        <p14:creationId xmlns:p14="http://schemas.microsoft.com/office/powerpoint/2010/main" val="31766202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Satan says, “We have results on our side”! What if you refuse the vaccine, get sick, and die!</a:t>
            </a:r>
          </a:p>
        </p:txBody>
      </p:sp>
      <p:sp>
        <p:nvSpPr>
          <p:cNvPr id="4" name="Slide Number Placeholder 3"/>
          <p:cNvSpPr>
            <a:spLocks noGrp="1"/>
          </p:cNvSpPr>
          <p:nvPr>
            <p:ph type="sldNum" sz="quarter" idx="5"/>
          </p:nvPr>
        </p:nvSpPr>
        <p:spPr/>
        <p:txBody>
          <a:bodyPr/>
          <a:lstStyle/>
          <a:p>
            <a:fld id="{D1060238-A250-EA4E-809A-4BFAA6262E5A}" type="slidenum">
              <a:rPr lang="en-US" smtClean="0"/>
              <a:pPr/>
              <a:t>37</a:t>
            </a:fld>
            <a:endParaRPr lang="en-US"/>
          </a:p>
        </p:txBody>
      </p:sp>
    </p:spTree>
    <p:extLst>
      <p:ext uri="{BB962C8B-B14F-4D97-AF65-F5344CB8AC3E}">
        <p14:creationId xmlns:p14="http://schemas.microsoft.com/office/powerpoint/2010/main" val="26626411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so what become of the request for an exemption letter?</a:t>
            </a:r>
          </a:p>
        </p:txBody>
      </p:sp>
      <p:sp>
        <p:nvSpPr>
          <p:cNvPr id="4" name="Slide Number Placeholder 3"/>
          <p:cNvSpPr>
            <a:spLocks noGrp="1"/>
          </p:cNvSpPr>
          <p:nvPr>
            <p:ph type="sldNum" sz="quarter" idx="5"/>
          </p:nvPr>
        </p:nvSpPr>
        <p:spPr/>
        <p:txBody>
          <a:bodyPr/>
          <a:lstStyle/>
          <a:p>
            <a:fld id="{D1060238-A250-EA4E-809A-4BFAA6262E5A}" type="slidenum">
              <a:rPr lang="en-US" smtClean="0"/>
              <a:pPr/>
              <a:t>38</a:t>
            </a:fld>
            <a:endParaRPr lang="en-US"/>
          </a:p>
        </p:txBody>
      </p:sp>
    </p:spTree>
    <p:extLst>
      <p:ext uri="{BB962C8B-B14F-4D97-AF65-F5344CB8AC3E}">
        <p14:creationId xmlns:p14="http://schemas.microsoft.com/office/powerpoint/2010/main" val="37570425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Does God need our help running the universe? Fighting disease down here on earth? </a:t>
            </a:r>
          </a:p>
        </p:txBody>
      </p:sp>
      <p:sp>
        <p:nvSpPr>
          <p:cNvPr id="4" name="Slide Number Placeholder 3"/>
          <p:cNvSpPr>
            <a:spLocks noGrp="1"/>
          </p:cNvSpPr>
          <p:nvPr>
            <p:ph type="sldNum" sz="quarter" idx="5"/>
          </p:nvPr>
        </p:nvSpPr>
        <p:spPr/>
        <p:txBody>
          <a:bodyPr/>
          <a:lstStyle/>
          <a:p>
            <a:fld id="{D1060238-A250-EA4E-809A-4BFAA6262E5A}" type="slidenum">
              <a:rPr lang="en-US" smtClean="0"/>
              <a:pPr/>
              <a:t>39</a:t>
            </a:fld>
            <a:endParaRPr lang="en-US"/>
          </a:p>
        </p:txBody>
      </p:sp>
    </p:spTree>
    <p:extLst>
      <p:ext uri="{BB962C8B-B14F-4D97-AF65-F5344CB8AC3E}">
        <p14:creationId xmlns:p14="http://schemas.microsoft.com/office/powerpoint/2010/main" val="11610959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How clean does God want Christians? 50% 98% On the outside?</a:t>
            </a:r>
          </a:p>
        </p:txBody>
      </p:sp>
      <p:sp>
        <p:nvSpPr>
          <p:cNvPr id="4" name="Slide Number Placeholder 3"/>
          <p:cNvSpPr>
            <a:spLocks noGrp="1"/>
          </p:cNvSpPr>
          <p:nvPr>
            <p:ph type="sldNum" sz="quarter" idx="5"/>
          </p:nvPr>
        </p:nvSpPr>
        <p:spPr/>
        <p:txBody>
          <a:bodyPr/>
          <a:lstStyle/>
          <a:p>
            <a:fld id="{D1060238-A250-EA4E-809A-4BFAA6262E5A}" type="slidenum">
              <a:rPr lang="en-US" smtClean="0"/>
              <a:pPr/>
              <a:t>40</a:t>
            </a:fld>
            <a:endParaRPr lang="en-US"/>
          </a:p>
        </p:txBody>
      </p:sp>
    </p:spTree>
    <p:extLst>
      <p:ext uri="{BB962C8B-B14F-4D97-AF65-F5344CB8AC3E}">
        <p14:creationId xmlns:p14="http://schemas.microsoft.com/office/powerpoint/2010/main" val="19440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What letter did God lead me to write?</a:t>
            </a:r>
          </a:p>
        </p:txBody>
      </p:sp>
      <p:sp>
        <p:nvSpPr>
          <p:cNvPr id="4" name="Slide Number Placeholder 3"/>
          <p:cNvSpPr>
            <a:spLocks noGrp="1"/>
          </p:cNvSpPr>
          <p:nvPr>
            <p:ph type="sldNum" sz="quarter" idx="5"/>
          </p:nvPr>
        </p:nvSpPr>
        <p:spPr/>
        <p:txBody>
          <a:bodyPr/>
          <a:lstStyle/>
          <a:p>
            <a:fld id="{D1060238-A250-EA4E-809A-4BFAA6262E5A}" type="slidenum">
              <a:rPr lang="en-US" smtClean="0"/>
              <a:pPr/>
              <a:t>41</a:t>
            </a:fld>
            <a:endParaRPr lang="en-US"/>
          </a:p>
        </p:txBody>
      </p:sp>
    </p:spTree>
    <p:extLst>
      <p:ext uri="{BB962C8B-B14F-4D97-AF65-F5344CB8AC3E}">
        <p14:creationId xmlns:p14="http://schemas.microsoft.com/office/powerpoint/2010/main" val="10115399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Ok, Ok, but the </a:t>
            </a:r>
            <a:r>
              <a:rPr lang="en-US" dirty="0" err="1"/>
              <a:t>chruchies</a:t>
            </a:r>
            <a:r>
              <a:rPr lang="en-US" dirty="0"/>
              <a:t> say </a:t>
            </a:r>
            <a:r>
              <a:rPr lang="en-US" dirty="0" err="1"/>
              <a:t>EGW</a:t>
            </a:r>
            <a:r>
              <a:rPr lang="en-US" dirty="0"/>
              <a:t> was pro vaccine! Was She? </a:t>
            </a:r>
          </a:p>
          <a:p>
            <a:endParaRPr lang="en-US" dirty="0"/>
          </a:p>
          <a:p>
            <a:r>
              <a:rPr lang="en-US" dirty="0"/>
              <a:t>Can you endure a little sound doctrine as I go though this?</a:t>
            </a:r>
          </a:p>
        </p:txBody>
      </p:sp>
      <p:sp>
        <p:nvSpPr>
          <p:cNvPr id="4" name="Slide Number Placeholder 3"/>
          <p:cNvSpPr>
            <a:spLocks noGrp="1"/>
          </p:cNvSpPr>
          <p:nvPr>
            <p:ph type="sldNum" sz="quarter" idx="5"/>
          </p:nvPr>
        </p:nvSpPr>
        <p:spPr/>
        <p:txBody>
          <a:bodyPr/>
          <a:lstStyle/>
          <a:p>
            <a:fld id="{D1060238-A250-EA4E-809A-4BFAA6262E5A}" type="slidenum">
              <a:rPr lang="en-US" smtClean="0"/>
              <a:pPr/>
              <a:t>42</a:t>
            </a:fld>
            <a:endParaRPr lang="en-US"/>
          </a:p>
        </p:txBody>
      </p:sp>
    </p:spTree>
    <p:extLst>
      <p:ext uri="{BB962C8B-B14F-4D97-AF65-F5344CB8AC3E}">
        <p14:creationId xmlns:p14="http://schemas.microsoft.com/office/powerpoint/2010/main" val="26982929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www.penncapital-star.com</a:t>
            </a:r>
            <a:r>
              <a:rPr lang="en-US" dirty="0"/>
              <a:t>/commentary/some-evangelical-christians-have-forgotten-their-moral-duty-to-get-vaccinated-dick-polman/</a:t>
            </a:r>
          </a:p>
          <a:p>
            <a:endParaRPr lang="en-US" dirty="0"/>
          </a:p>
          <a:p>
            <a:r>
              <a:rPr lang="en-US" dirty="0"/>
              <a:t>TP: How would you expect these lords many and gods many to treat Godly purity?</a:t>
            </a:r>
          </a:p>
          <a:p>
            <a:endParaRPr lang="en-US" dirty="0"/>
          </a:p>
        </p:txBody>
      </p:sp>
      <p:sp>
        <p:nvSpPr>
          <p:cNvPr id="4" name="Slide Number Placeholder 3"/>
          <p:cNvSpPr>
            <a:spLocks noGrp="1"/>
          </p:cNvSpPr>
          <p:nvPr>
            <p:ph type="sldNum" sz="quarter" idx="5"/>
          </p:nvPr>
        </p:nvSpPr>
        <p:spPr/>
        <p:txBody>
          <a:bodyPr/>
          <a:lstStyle/>
          <a:p>
            <a:fld id="{D1060238-A250-EA4E-809A-4BFAA6262E5A}" type="slidenum">
              <a:rPr lang="en-US" smtClean="0"/>
              <a:pPr/>
              <a:t>43</a:t>
            </a:fld>
            <a:endParaRPr lang="en-US"/>
          </a:p>
        </p:txBody>
      </p:sp>
    </p:spTree>
    <p:extLst>
      <p:ext uri="{BB962C8B-B14F-4D97-AF65-F5344CB8AC3E}">
        <p14:creationId xmlns:p14="http://schemas.microsoft.com/office/powerpoint/2010/main" val="6420057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what happens when this all goes pair </a:t>
            </a:r>
            <a:r>
              <a:rPr lang="en-US" dirty="0" err="1"/>
              <a:t>shapped</a:t>
            </a:r>
            <a:r>
              <a:rPr lang="en-US" dirty="0"/>
              <a:t>?</a:t>
            </a:r>
          </a:p>
        </p:txBody>
      </p:sp>
      <p:sp>
        <p:nvSpPr>
          <p:cNvPr id="4" name="Slide Number Placeholder 3"/>
          <p:cNvSpPr>
            <a:spLocks noGrp="1"/>
          </p:cNvSpPr>
          <p:nvPr>
            <p:ph type="sldNum" sz="quarter" idx="5"/>
          </p:nvPr>
        </p:nvSpPr>
        <p:spPr/>
        <p:txBody>
          <a:bodyPr/>
          <a:lstStyle/>
          <a:p>
            <a:fld id="{D1060238-A250-EA4E-809A-4BFAA6262E5A}" type="slidenum">
              <a:rPr lang="en-US" smtClean="0"/>
              <a:pPr/>
              <a:t>44</a:t>
            </a:fld>
            <a:endParaRPr lang="en-US"/>
          </a:p>
        </p:txBody>
      </p:sp>
    </p:spTree>
    <p:extLst>
      <p:ext uri="{BB962C8B-B14F-4D97-AF65-F5344CB8AC3E}">
        <p14:creationId xmlns:p14="http://schemas.microsoft.com/office/powerpoint/2010/main" val="1315710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Do you have the Faith of Jesus to carry you through the vaccine mandates?</a:t>
            </a:r>
          </a:p>
        </p:txBody>
      </p:sp>
      <p:sp>
        <p:nvSpPr>
          <p:cNvPr id="4" name="Slide Number Placeholder 3"/>
          <p:cNvSpPr>
            <a:spLocks noGrp="1"/>
          </p:cNvSpPr>
          <p:nvPr>
            <p:ph type="sldNum" sz="quarter" idx="5"/>
          </p:nvPr>
        </p:nvSpPr>
        <p:spPr/>
        <p:txBody>
          <a:bodyPr/>
          <a:lstStyle/>
          <a:p>
            <a:fld id="{D1060238-A250-EA4E-809A-4BFAA6262E5A}" type="slidenum">
              <a:rPr lang="en-US" smtClean="0"/>
              <a:pPr/>
              <a:t>45</a:t>
            </a:fld>
            <a:endParaRPr lang="en-US"/>
          </a:p>
        </p:txBody>
      </p:sp>
    </p:spTree>
    <p:extLst>
      <p:ext uri="{BB962C8B-B14F-4D97-AF65-F5344CB8AC3E}">
        <p14:creationId xmlns:p14="http://schemas.microsoft.com/office/powerpoint/2010/main" val="1012795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Are you afraid of the hornets nest? Will you stand or fall?</a:t>
            </a:r>
          </a:p>
        </p:txBody>
      </p:sp>
      <p:sp>
        <p:nvSpPr>
          <p:cNvPr id="4" name="Slide Number Placeholder 3"/>
          <p:cNvSpPr>
            <a:spLocks noGrp="1"/>
          </p:cNvSpPr>
          <p:nvPr>
            <p:ph type="sldNum" sz="quarter" idx="5"/>
          </p:nvPr>
        </p:nvSpPr>
        <p:spPr/>
        <p:txBody>
          <a:bodyPr/>
          <a:lstStyle/>
          <a:p>
            <a:fld id="{D1060238-A250-EA4E-809A-4BFAA6262E5A}" type="slidenum">
              <a:rPr lang="en-US" smtClean="0"/>
              <a:pPr/>
              <a:t>4</a:t>
            </a:fld>
            <a:endParaRPr lang="en-US"/>
          </a:p>
        </p:txBody>
      </p:sp>
    </p:spTree>
    <p:extLst>
      <p:ext uri="{BB962C8B-B14F-4D97-AF65-F5344CB8AC3E}">
        <p14:creationId xmlns:p14="http://schemas.microsoft.com/office/powerpoint/2010/main" val="36947701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who’s your healer?</a:t>
            </a:r>
          </a:p>
        </p:txBody>
      </p:sp>
      <p:sp>
        <p:nvSpPr>
          <p:cNvPr id="4" name="Slide Number Placeholder 3"/>
          <p:cNvSpPr>
            <a:spLocks noGrp="1"/>
          </p:cNvSpPr>
          <p:nvPr>
            <p:ph type="sldNum" sz="quarter" idx="5"/>
          </p:nvPr>
        </p:nvSpPr>
        <p:spPr/>
        <p:txBody>
          <a:bodyPr/>
          <a:lstStyle/>
          <a:p>
            <a:fld id="{D1060238-A250-EA4E-809A-4BFAA6262E5A}" type="slidenum">
              <a:rPr lang="en-US" smtClean="0"/>
              <a:pPr/>
              <a:t>46</a:t>
            </a:fld>
            <a:endParaRPr lang="en-US"/>
          </a:p>
        </p:txBody>
      </p:sp>
    </p:spTree>
    <p:extLst>
      <p:ext uri="{BB962C8B-B14F-4D97-AF65-F5344CB8AC3E}">
        <p14:creationId xmlns:p14="http://schemas.microsoft.com/office/powerpoint/2010/main" val="5898080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Jo for that insight, I'll put something in the talk on this. A good caption would be, "Digital Vaccines In An Age of Rationalism" And a good text would be "Behold now, this city is near to flee unto, and it is a little one: Oh, let me escape thither, (is it not a little one?) and my soul shall live."  Genesis 19:20. And a good quote would be, “But if there was one sin above another which called for the destruction of the race by the flood, it was the base crime of amalgamation of man and beast which defaced the image of God, and caused confusion everywhere.”   {1SP 69.1} And a good historical reference from the dark ages would be, just putting a pinch of incense before an idol so that you do not have to face the lions in the Colosseum.  How much sin contaminates you? How much of a disease contaminates you? What if it is just a little of its RNA or DNA? What if I just have a painting of a naked woman, but don't actually touch a living female body? What if I pretend to bow down to the image on the plain of Dura, but my heart isn't really bowing?</a:t>
            </a:r>
          </a:p>
          <a:p>
            <a:endParaRPr lang="en-US" dirty="0"/>
          </a:p>
          <a:p>
            <a:r>
              <a:rPr lang="en-US" dirty="0"/>
              <a:t>True it's not a virus, we are playing God, we are messing with molecular anatomy, (genetic modifying). All the previous trials of this type of modification in living organisms had disastrous results. The animals that were given this type of injection seemed fine at first but than later on when another strain of the virus came along there bodies over reacted and it resulted in certain death. What God hath put together, let no man put asunder. In our minds this is equal to or worse than injecting a virus.</a:t>
            </a:r>
          </a:p>
          <a:p>
            <a:endParaRPr lang="en-US" dirty="0"/>
          </a:p>
          <a:p>
            <a:r>
              <a:rPr lang="en-AU" dirty="0"/>
              <a:t>Hi John</a:t>
            </a:r>
            <a:br>
              <a:rPr lang="en-AU" dirty="0"/>
            </a:br>
            <a:endParaRPr lang="en-AU" dirty="0"/>
          </a:p>
          <a:p>
            <a:r>
              <a:rPr lang="en-AU" dirty="0"/>
              <a:t>I listened to your talk on Why God's Children Don't Take Vaccines that you did on a podcast recently. Would it be possible for you to explain in your upcoming talk this Sabbath why the Pfizer one is still not something we should be having. My understanding, very limited mind you, is that it doesn't contain the virus as such, but the genetic code to the spike protein part of the virus. The Pfizer website says this:</a:t>
            </a:r>
          </a:p>
          <a:p>
            <a:br>
              <a:rPr lang="en-AU" dirty="0"/>
            </a:br>
            <a:endParaRPr lang="en-AU" dirty="0"/>
          </a:p>
          <a:p>
            <a:r>
              <a:rPr lang="en-AU" sz="1200" kern="1200" dirty="0">
                <a:solidFill>
                  <a:schemeClr val="tx1"/>
                </a:solidFill>
                <a:effectLst/>
                <a:latin typeface="+mn-lt"/>
                <a:ea typeface="+mn-ea"/>
                <a:cs typeface="+mn-cs"/>
              </a:rPr>
              <a:t>mRNA, delivered to your body's cells by lipid nanoparticles, instructs the cells to generate the spike protein found on the surface of the novel coronavirus that initiates infection.</a:t>
            </a:r>
            <a:r>
              <a:rPr lang="en-AU" sz="1200" kern="1200" baseline="30000" dirty="0">
                <a:solidFill>
                  <a:schemeClr val="tx1"/>
                </a:solidFill>
                <a:effectLst/>
                <a:latin typeface="+mn-lt"/>
                <a:ea typeface="+mn-ea"/>
                <a:cs typeface="+mn-cs"/>
              </a:rPr>
              <a:t>1,2</a:t>
            </a:r>
            <a:r>
              <a:rPr lang="en-AU" sz="1200" kern="1200" dirty="0">
                <a:solidFill>
                  <a:schemeClr val="tx1"/>
                </a:solidFill>
                <a:effectLst/>
                <a:latin typeface="+mn-lt"/>
                <a:ea typeface="+mn-ea"/>
                <a:cs typeface="+mn-cs"/>
              </a:rPr>
              <a:t>  Instructing cells to generate the spike protein spurs an immune response, including generation of antibodies specific to the SARS-CoV-2 spike protein.</a:t>
            </a:r>
            <a:r>
              <a:rPr lang="en-AU" sz="1200" kern="1200" baseline="30000" dirty="0">
                <a:solidFill>
                  <a:schemeClr val="tx1"/>
                </a:solidFill>
                <a:effectLst/>
                <a:latin typeface="+mn-lt"/>
                <a:ea typeface="+mn-ea"/>
                <a:cs typeface="+mn-cs"/>
              </a:rPr>
              <a:t>3</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mRNA vaccines do not contain any virus particles, meaning that they don't contain weakened or dead parts of a virus or bacterium.</a:t>
            </a:r>
            <a:r>
              <a:rPr lang="en-AU" sz="1200" kern="1200" baseline="30000" dirty="0">
                <a:solidFill>
                  <a:schemeClr val="tx1"/>
                </a:solidFill>
                <a:effectLst/>
                <a:latin typeface="+mn-lt"/>
                <a:ea typeface="+mn-ea"/>
                <a:cs typeface="+mn-cs"/>
              </a:rPr>
              <a:t>2</a:t>
            </a:r>
            <a:endParaRPr lang="en-AU" sz="1200" kern="1200" dirty="0">
              <a:solidFill>
                <a:schemeClr val="tx1"/>
              </a:solidFill>
              <a:effectLst/>
              <a:latin typeface="+mn-lt"/>
              <a:ea typeface="+mn-ea"/>
              <a:cs typeface="+mn-cs"/>
            </a:endParaRPr>
          </a:p>
          <a:p>
            <a:r>
              <a:rPr lang="en-AU" dirty="0"/>
              <a:t>Would you be able to explain the above in plain English? In my mind, it is essentially the same thing as having a vaccine with weakened or dead parts of the virus. Am I correct in assuming that? In other words, does it still render someone unclean if they get this vaccine according to the Bible's definition of unclean? I'm not looking for a reason to have it as I've made up my mind not to, but just want to be able to respond to comments along these lines.</a:t>
            </a:r>
          </a:p>
          <a:p>
            <a:endParaRPr lang="en-US" dirty="0"/>
          </a:p>
          <a:p>
            <a:endParaRPr lang="en-US" dirty="0"/>
          </a:p>
        </p:txBody>
      </p:sp>
      <p:sp>
        <p:nvSpPr>
          <p:cNvPr id="4" name="Slide Number Placeholder 3"/>
          <p:cNvSpPr>
            <a:spLocks noGrp="1"/>
          </p:cNvSpPr>
          <p:nvPr>
            <p:ph type="sldNum" sz="quarter" idx="5"/>
          </p:nvPr>
        </p:nvSpPr>
        <p:spPr/>
        <p:txBody>
          <a:bodyPr/>
          <a:lstStyle/>
          <a:p>
            <a:fld id="{D1060238-A250-EA4E-809A-4BFAA6262E5A}" type="slidenum">
              <a:rPr lang="en-US" smtClean="0"/>
              <a:pPr/>
              <a:t>47</a:t>
            </a:fld>
            <a:endParaRPr lang="en-US"/>
          </a:p>
        </p:txBody>
      </p:sp>
    </p:spTree>
    <p:extLst>
      <p:ext uri="{BB962C8B-B14F-4D97-AF65-F5344CB8AC3E}">
        <p14:creationId xmlns:p14="http://schemas.microsoft.com/office/powerpoint/2010/main" val="5153527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persecution, are you ready to suffer for God’s health message?</a:t>
            </a:r>
          </a:p>
        </p:txBody>
      </p:sp>
      <p:sp>
        <p:nvSpPr>
          <p:cNvPr id="4" name="Slide Number Placeholder 3"/>
          <p:cNvSpPr>
            <a:spLocks noGrp="1"/>
          </p:cNvSpPr>
          <p:nvPr>
            <p:ph type="sldNum" sz="quarter" idx="5"/>
          </p:nvPr>
        </p:nvSpPr>
        <p:spPr/>
        <p:txBody>
          <a:bodyPr/>
          <a:lstStyle/>
          <a:p>
            <a:fld id="{D1060238-A250-EA4E-809A-4BFAA6262E5A}" type="slidenum">
              <a:rPr lang="en-US" smtClean="0"/>
              <a:pPr/>
              <a:t>48</a:t>
            </a:fld>
            <a:endParaRPr lang="en-US"/>
          </a:p>
        </p:txBody>
      </p:sp>
    </p:spTree>
    <p:extLst>
      <p:ext uri="{BB962C8B-B14F-4D97-AF65-F5344CB8AC3E}">
        <p14:creationId xmlns:p14="http://schemas.microsoft.com/office/powerpoint/2010/main" val="33268218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OK, I’m ready for God’s plan, what is it?</a:t>
            </a:r>
          </a:p>
        </p:txBody>
      </p:sp>
      <p:sp>
        <p:nvSpPr>
          <p:cNvPr id="4" name="Slide Number Placeholder 3"/>
          <p:cNvSpPr>
            <a:spLocks noGrp="1"/>
          </p:cNvSpPr>
          <p:nvPr>
            <p:ph type="sldNum" sz="quarter" idx="5"/>
          </p:nvPr>
        </p:nvSpPr>
        <p:spPr/>
        <p:txBody>
          <a:bodyPr/>
          <a:lstStyle/>
          <a:p>
            <a:fld id="{D1060238-A250-EA4E-809A-4BFAA6262E5A}" type="slidenum">
              <a:rPr lang="en-US" smtClean="0"/>
              <a:pPr/>
              <a:t>49</a:t>
            </a:fld>
            <a:endParaRPr lang="en-US"/>
          </a:p>
        </p:txBody>
      </p:sp>
    </p:spTree>
    <p:extLst>
      <p:ext uri="{BB962C8B-B14F-4D97-AF65-F5344CB8AC3E}">
        <p14:creationId xmlns:p14="http://schemas.microsoft.com/office/powerpoint/2010/main" val="8156076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TP: What will the government backed Medical system say?</a:t>
            </a:r>
          </a:p>
          <a:p>
            <a:endParaRPr lang="en-US" dirty="0"/>
          </a:p>
        </p:txBody>
      </p:sp>
      <p:sp>
        <p:nvSpPr>
          <p:cNvPr id="4" name="Slide Number Placeholder 3"/>
          <p:cNvSpPr>
            <a:spLocks noGrp="1"/>
          </p:cNvSpPr>
          <p:nvPr>
            <p:ph type="sldNum" sz="quarter" idx="5"/>
          </p:nvPr>
        </p:nvSpPr>
        <p:spPr/>
        <p:txBody>
          <a:bodyPr/>
          <a:lstStyle/>
          <a:p>
            <a:fld id="{D1060238-A250-EA4E-809A-4BFAA6262E5A}" type="slidenum">
              <a:rPr lang="en-US" smtClean="0"/>
              <a:pPr/>
              <a:t>50</a:t>
            </a:fld>
            <a:endParaRPr lang="en-US"/>
          </a:p>
        </p:txBody>
      </p:sp>
    </p:spTree>
    <p:extLst>
      <p:ext uri="{BB962C8B-B14F-4D97-AF65-F5344CB8AC3E}">
        <p14:creationId xmlns:p14="http://schemas.microsoft.com/office/powerpoint/2010/main" val="41650554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TP: Yah, but that’s all Old Testament!</a:t>
            </a:r>
          </a:p>
        </p:txBody>
      </p:sp>
      <p:sp>
        <p:nvSpPr>
          <p:cNvPr id="4" name="Slide Number Placeholder 3"/>
          <p:cNvSpPr>
            <a:spLocks noGrp="1"/>
          </p:cNvSpPr>
          <p:nvPr>
            <p:ph type="sldNum" sz="quarter" idx="5"/>
          </p:nvPr>
        </p:nvSpPr>
        <p:spPr/>
        <p:txBody>
          <a:bodyPr/>
          <a:lstStyle/>
          <a:p>
            <a:fld id="{D1060238-A250-EA4E-809A-4BFAA6262E5A}" type="slidenum">
              <a:rPr lang="en-US" smtClean="0"/>
              <a:pPr/>
              <a:t>51</a:t>
            </a:fld>
            <a:endParaRPr lang="en-US"/>
          </a:p>
        </p:txBody>
      </p:sp>
    </p:spTree>
    <p:extLst>
      <p:ext uri="{BB962C8B-B14F-4D97-AF65-F5344CB8AC3E}">
        <p14:creationId xmlns:p14="http://schemas.microsoft.com/office/powerpoint/2010/main" val="38700531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Is the vaccine a passport to heaven?</a:t>
            </a:r>
          </a:p>
        </p:txBody>
      </p:sp>
      <p:sp>
        <p:nvSpPr>
          <p:cNvPr id="4" name="Slide Number Placeholder 3"/>
          <p:cNvSpPr>
            <a:spLocks noGrp="1"/>
          </p:cNvSpPr>
          <p:nvPr>
            <p:ph type="sldNum" sz="quarter" idx="5"/>
          </p:nvPr>
        </p:nvSpPr>
        <p:spPr/>
        <p:txBody>
          <a:bodyPr/>
          <a:lstStyle/>
          <a:p>
            <a:fld id="{D1060238-A250-EA4E-809A-4BFAA6262E5A}" type="slidenum">
              <a:rPr lang="en-US" smtClean="0"/>
              <a:pPr/>
              <a:t>52</a:t>
            </a:fld>
            <a:endParaRPr lang="en-US"/>
          </a:p>
        </p:txBody>
      </p:sp>
    </p:spTree>
    <p:extLst>
      <p:ext uri="{BB962C8B-B14F-4D97-AF65-F5344CB8AC3E}">
        <p14:creationId xmlns:p14="http://schemas.microsoft.com/office/powerpoint/2010/main" val="18558630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What are you going to say when Jesus askes, were you faithful unto death or were you overcome by the Image of the Beast?</a:t>
            </a:r>
          </a:p>
        </p:txBody>
      </p:sp>
      <p:sp>
        <p:nvSpPr>
          <p:cNvPr id="4" name="Slide Number Placeholder 3"/>
          <p:cNvSpPr>
            <a:spLocks noGrp="1"/>
          </p:cNvSpPr>
          <p:nvPr>
            <p:ph type="sldNum" sz="quarter" idx="5"/>
          </p:nvPr>
        </p:nvSpPr>
        <p:spPr/>
        <p:txBody>
          <a:bodyPr/>
          <a:lstStyle/>
          <a:p>
            <a:fld id="{D1060238-A250-EA4E-809A-4BFAA6262E5A}" type="slidenum">
              <a:rPr lang="en-US" smtClean="0"/>
              <a:pPr/>
              <a:t>53</a:t>
            </a:fld>
            <a:endParaRPr lang="en-US"/>
          </a:p>
        </p:txBody>
      </p:sp>
    </p:spTree>
    <p:extLst>
      <p:ext uri="{BB962C8B-B14F-4D97-AF65-F5344CB8AC3E}">
        <p14:creationId xmlns:p14="http://schemas.microsoft.com/office/powerpoint/2010/main" val="17305434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SO what happed with the exemption letter?</a:t>
            </a:r>
          </a:p>
        </p:txBody>
      </p:sp>
      <p:sp>
        <p:nvSpPr>
          <p:cNvPr id="4" name="Slide Number Placeholder 3"/>
          <p:cNvSpPr>
            <a:spLocks noGrp="1"/>
          </p:cNvSpPr>
          <p:nvPr>
            <p:ph type="sldNum" sz="quarter" idx="5"/>
          </p:nvPr>
        </p:nvSpPr>
        <p:spPr/>
        <p:txBody>
          <a:bodyPr/>
          <a:lstStyle/>
          <a:p>
            <a:fld id="{D1060238-A250-EA4E-809A-4BFAA6262E5A}" type="slidenum">
              <a:rPr lang="en-US" smtClean="0"/>
              <a:pPr/>
              <a:t>54</a:t>
            </a:fld>
            <a:endParaRPr lang="en-US"/>
          </a:p>
        </p:txBody>
      </p:sp>
    </p:spTree>
    <p:extLst>
      <p:ext uri="{BB962C8B-B14F-4D97-AF65-F5344CB8AC3E}">
        <p14:creationId xmlns:p14="http://schemas.microsoft.com/office/powerpoint/2010/main" val="6783897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060238-A250-EA4E-809A-4BFAA6262E5A}" type="slidenum">
              <a:rPr lang="en-US" smtClean="0"/>
              <a:pPr/>
              <a:t>56</a:t>
            </a:fld>
            <a:endParaRPr lang="en-US"/>
          </a:p>
        </p:txBody>
      </p:sp>
    </p:spTree>
    <p:extLst>
      <p:ext uri="{BB962C8B-B14F-4D97-AF65-F5344CB8AC3E}">
        <p14:creationId xmlns:p14="http://schemas.microsoft.com/office/powerpoint/2010/main" val="1871663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It’s unclean, but is it really a sin?</a:t>
            </a:r>
          </a:p>
        </p:txBody>
      </p:sp>
      <p:sp>
        <p:nvSpPr>
          <p:cNvPr id="4" name="Slide Number Placeholder 3"/>
          <p:cNvSpPr>
            <a:spLocks noGrp="1"/>
          </p:cNvSpPr>
          <p:nvPr>
            <p:ph type="sldNum" sz="quarter" idx="5"/>
          </p:nvPr>
        </p:nvSpPr>
        <p:spPr/>
        <p:txBody>
          <a:bodyPr/>
          <a:lstStyle/>
          <a:p>
            <a:fld id="{D1060238-A250-EA4E-809A-4BFAA6262E5A}" type="slidenum">
              <a:rPr lang="en-US" smtClean="0"/>
              <a:pPr/>
              <a:t>5</a:t>
            </a:fld>
            <a:endParaRPr lang="en-US"/>
          </a:p>
        </p:txBody>
      </p:sp>
    </p:spTree>
    <p:extLst>
      <p:ext uri="{BB962C8B-B14F-4D97-AF65-F5344CB8AC3E}">
        <p14:creationId xmlns:p14="http://schemas.microsoft.com/office/powerpoint/2010/main" val="36213497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Hesikiah</a:t>
            </a:r>
            <a:endParaRPr lang="en-US" dirty="0"/>
          </a:p>
        </p:txBody>
      </p:sp>
      <p:sp>
        <p:nvSpPr>
          <p:cNvPr id="4" name="Slide Number Placeholder 3"/>
          <p:cNvSpPr>
            <a:spLocks noGrp="1"/>
          </p:cNvSpPr>
          <p:nvPr>
            <p:ph type="sldNum" sz="quarter" idx="5"/>
          </p:nvPr>
        </p:nvSpPr>
        <p:spPr/>
        <p:txBody>
          <a:bodyPr/>
          <a:lstStyle/>
          <a:p>
            <a:fld id="{D1060238-A250-EA4E-809A-4BFAA6262E5A}" type="slidenum">
              <a:rPr lang="en-US" smtClean="0"/>
              <a:pPr/>
              <a:t>57</a:t>
            </a:fld>
            <a:endParaRPr lang="en-US"/>
          </a:p>
        </p:txBody>
      </p:sp>
    </p:spTree>
    <p:extLst>
      <p:ext uri="{BB962C8B-B14F-4D97-AF65-F5344CB8AC3E}">
        <p14:creationId xmlns:p14="http://schemas.microsoft.com/office/powerpoint/2010/main" val="2300642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if defilement is a sin, what does that make vaccination?</a:t>
            </a:r>
          </a:p>
        </p:txBody>
      </p:sp>
      <p:sp>
        <p:nvSpPr>
          <p:cNvPr id="4" name="Slide Number Placeholder 3"/>
          <p:cNvSpPr>
            <a:spLocks noGrp="1"/>
          </p:cNvSpPr>
          <p:nvPr>
            <p:ph type="sldNum" sz="quarter" idx="5"/>
          </p:nvPr>
        </p:nvSpPr>
        <p:spPr/>
        <p:txBody>
          <a:bodyPr/>
          <a:lstStyle/>
          <a:p>
            <a:fld id="{D1060238-A250-EA4E-809A-4BFAA6262E5A}" type="slidenum">
              <a:rPr lang="en-US" smtClean="0"/>
              <a:pPr/>
              <a:t>6</a:t>
            </a:fld>
            <a:endParaRPr lang="en-US"/>
          </a:p>
        </p:txBody>
      </p:sp>
    </p:spTree>
    <p:extLst>
      <p:ext uri="{BB962C8B-B14F-4D97-AF65-F5344CB8AC3E}">
        <p14:creationId xmlns:p14="http://schemas.microsoft.com/office/powerpoint/2010/main" val="2147592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060238-A250-EA4E-809A-4BFAA6262E5A}" type="slidenum">
              <a:rPr lang="en-US" smtClean="0"/>
              <a:pPr/>
              <a:t>7</a:t>
            </a:fld>
            <a:endParaRPr lang="en-US"/>
          </a:p>
        </p:txBody>
      </p:sp>
    </p:spTree>
    <p:extLst>
      <p:ext uri="{BB962C8B-B14F-4D97-AF65-F5344CB8AC3E}">
        <p14:creationId xmlns:p14="http://schemas.microsoft.com/office/powerpoint/2010/main" val="3379693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1060238-A250-EA4E-809A-4BFAA6262E5A}" type="slidenum">
              <a:rPr lang="en-US" smtClean="0"/>
              <a:pPr/>
              <a:t>8</a:t>
            </a:fld>
            <a:endParaRPr lang="en-US"/>
          </a:p>
        </p:txBody>
      </p:sp>
    </p:spTree>
    <p:extLst>
      <p:ext uri="{BB962C8B-B14F-4D97-AF65-F5344CB8AC3E}">
        <p14:creationId xmlns:p14="http://schemas.microsoft.com/office/powerpoint/2010/main" val="3613866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 “You put my children and grandparents lives at risk by clinging to those old Levitical rules that were nailed to the cross!”</a:t>
            </a:r>
          </a:p>
        </p:txBody>
      </p:sp>
      <p:sp>
        <p:nvSpPr>
          <p:cNvPr id="4" name="Slide Number Placeholder 3"/>
          <p:cNvSpPr>
            <a:spLocks noGrp="1"/>
          </p:cNvSpPr>
          <p:nvPr>
            <p:ph type="sldNum" sz="quarter" idx="5"/>
          </p:nvPr>
        </p:nvSpPr>
        <p:spPr/>
        <p:txBody>
          <a:bodyPr/>
          <a:lstStyle/>
          <a:p>
            <a:fld id="{D1060238-A250-EA4E-809A-4BFAA6262E5A}" type="slidenum">
              <a:rPr lang="en-US" smtClean="0"/>
              <a:pPr/>
              <a:t>9</a:t>
            </a:fld>
            <a:endParaRPr lang="en-US"/>
          </a:p>
        </p:txBody>
      </p:sp>
    </p:spTree>
    <p:extLst>
      <p:ext uri="{BB962C8B-B14F-4D97-AF65-F5344CB8AC3E}">
        <p14:creationId xmlns:p14="http://schemas.microsoft.com/office/powerpoint/2010/main" val="2625953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7E002-5FF5-F34A-B44B-143329AA4B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68127A-A455-C74A-B5AC-1F6B15DB28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97A154-6C6F-A647-94C4-24AA01A6CFFA}"/>
              </a:ext>
            </a:extLst>
          </p:cNvPr>
          <p:cNvSpPr>
            <a:spLocks noGrp="1"/>
          </p:cNvSpPr>
          <p:nvPr>
            <p:ph type="dt" sz="half" idx="10"/>
          </p:nvPr>
        </p:nvSpPr>
        <p:spPr/>
        <p:txBody>
          <a:bodyPr/>
          <a:lstStyle/>
          <a:p>
            <a:fld id="{D43C30F7-A344-7E40-B192-909D73C89A05}" type="datetimeFigureOut">
              <a:rPr lang="en-US" smtClean="0"/>
              <a:pPr/>
              <a:t>12/29/25</a:t>
            </a:fld>
            <a:endParaRPr lang="en-US"/>
          </a:p>
        </p:txBody>
      </p:sp>
      <p:sp>
        <p:nvSpPr>
          <p:cNvPr id="5" name="Footer Placeholder 4">
            <a:extLst>
              <a:ext uri="{FF2B5EF4-FFF2-40B4-BE49-F238E27FC236}">
                <a16:creationId xmlns:a16="http://schemas.microsoft.com/office/drawing/2014/main" id="{65860AF5-C769-0B4D-A9A0-F06C8BE843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D6CC8C-073E-154A-87CD-869EA71A9F59}"/>
              </a:ext>
            </a:extLst>
          </p:cNvPr>
          <p:cNvSpPr>
            <a:spLocks noGrp="1"/>
          </p:cNvSpPr>
          <p:nvPr>
            <p:ph type="sldNum" sz="quarter" idx="12"/>
          </p:nvPr>
        </p:nvSpPr>
        <p:spPr/>
        <p:txBody>
          <a:bodyPr/>
          <a:lstStyle/>
          <a:p>
            <a:fld id="{4DAB4F95-0E32-D245-9EB4-060147FDFC04}" type="slidenum">
              <a:rPr lang="en-US" smtClean="0"/>
              <a:pPr/>
              <a:t>‹#›</a:t>
            </a:fld>
            <a:endParaRPr lang="en-US"/>
          </a:p>
        </p:txBody>
      </p:sp>
    </p:spTree>
    <p:extLst>
      <p:ext uri="{BB962C8B-B14F-4D97-AF65-F5344CB8AC3E}">
        <p14:creationId xmlns:p14="http://schemas.microsoft.com/office/powerpoint/2010/main" val="1088628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79625-EC67-444D-B496-4DF85AA669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3DAFD0-14A7-4141-990F-1EA350C300E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531523-ADA7-A94F-A799-6429CE9D95D3}"/>
              </a:ext>
            </a:extLst>
          </p:cNvPr>
          <p:cNvSpPr>
            <a:spLocks noGrp="1"/>
          </p:cNvSpPr>
          <p:nvPr>
            <p:ph type="dt" sz="half" idx="10"/>
          </p:nvPr>
        </p:nvSpPr>
        <p:spPr/>
        <p:txBody>
          <a:bodyPr/>
          <a:lstStyle/>
          <a:p>
            <a:fld id="{D43C30F7-A344-7E40-B192-909D73C89A05}" type="datetimeFigureOut">
              <a:rPr lang="en-US" smtClean="0"/>
              <a:pPr/>
              <a:t>12/29/25</a:t>
            </a:fld>
            <a:endParaRPr lang="en-US"/>
          </a:p>
        </p:txBody>
      </p:sp>
      <p:sp>
        <p:nvSpPr>
          <p:cNvPr id="5" name="Footer Placeholder 4">
            <a:extLst>
              <a:ext uri="{FF2B5EF4-FFF2-40B4-BE49-F238E27FC236}">
                <a16:creationId xmlns:a16="http://schemas.microsoft.com/office/drawing/2014/main" id="{F30F7A23-180C-2E4C-915D-988D91C457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C7799C-95F9-9440-A7D6-B9780F195AC1}"/>
              </a:ext>
            </a:extLst>
          </p:cNvPr>
          <p:cNvSpPr>
            <a:spLocks noGrp="1"/>
          </p:cNvSpPr>
          <p:nvPr>
            <p:ph type="sldNum" sz="quarter" idx="12"/>
          </p:nvPr>
        </p:nvSpPr>
        <p:spPr/>
        <p:txBody>
          <a:bodyPr/>
          <a:lstStyle/>
          <a:p>
            <a:fld id="{4DAB4F95-0E32-D245-9EB4-060147FDFC04}" type="slidenum">
              <a:rPr lang="en-US" smtClean="0"/>
              <a:pPr/>
              <a:t>‹#›</a:t>
            </a:fld>
            <a:endParaRPr lang="en-US"/>
          </a:p>
        </p:txBody>
      </p:sp>
    </p:spTree>
    <p:extLst>
      <p:ext uri="{BB962C8B-B14F-4D97-AF65-F5344CB8AC3E}">
        <p14:creationId xmlns:p14="http://schemas.microsoft.com/office/powerpoint/2010/main" val="1762367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6C55F8-808E-7647-812A-17EBAB04A1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A609CA-744C-2A4F-BA40-8D5C42CCA82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B9A1FF-0695-084D-92D4-5D332FD240CF}"/>
              </a:ext>
            </a:extLst>
          </p:cNvPr>
          <p:cNvSpPr>
            <a:spLocks noGrp="1"/>
          </p:cNvSpPr>
          <p:nvPr>
            <p:ph type="dt" sz="half" idx="10"/>
          </p:nvPr>
        </p:nvSpPr>
        <p:spPr/>
        <p:txBody>
          <a:bodyPr/>
          <a:lstStyle/>
          <a:p>
            <a:fld id="{D43C30F7-A344-7E40-B192-909D73C89A05}" type="datetimeFigureOut">
              <a:rPr lang="en-US" smtClean="0"/>
              <a:pPr/>
              <a:t>12/29/25</a:t>
            </a:fld>
            <a:endParaRPr lang="en-US"/>
          </a:p>
        </p:txBody>
      </p:sp>
      <p:sp>
        <p:nvSpPr>
          <p:cNvPr id="5" name="Footer Placeholder 4">
            <a:extLst>
              <a:ext uri="{FF2B5EF4-FFF2-40B4-BE49-F238E27FC236}">
                <a16:creationId xmlns:a16="http://schemas.microsoft.com/office/drawing/2014/main" id="{E9095381-8A46-DC4A-953C-6F62938A79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58499-9405-7946-9471-C7C5E0B25AB0}"/>
              </a:ext>
            </a:extLst>
          </p:cNvPr>
          <p:cNvSpPr>
            <a:spLocks noGrp="1"/>
          </p:cNvSpPr>
          <p:nvPr>
            <p:ph type="sldNum" sz="quarter" idx="12"/>
          </p:nvPr>
        </p:nvSpPr>
        <p:spPr/>
        <p:txBody>
          <a:bodyPr/>
          <a:lstStyle/>
          <a:p>
            <a:fld id="{4DAB4F95-0E32-D245-9EB4-060147FDFC04}" type="slidenum">
              <a:rPr lang="en-US" smtClean="0"/>
              <a:pPr/>
              <a:t>‹#›</a:t>
            </a:fld>
            <a:endParaRPr lang="en-US"/>
          </a:p>
        </p:txBody>
      </p:sp>
    </p:spTree>
    <p:extLst>
      <p:ext uri="{BB962C8B-B14F-4D97-AF65-F5344CB8AC3E}">
        <p14:creationId xmlns:p14="http://schemas.microsoft.com/office/powerpoint/2010/main" val="1291418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CB05B-E3E1-FD4B-90A4-FA16BDAB63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95DCC3-00DA-434E-9239-EC59E91730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FB0EB3-6F5C-C246-A419-6431C764712D}"/>
              </a:ext>
            </a:extLst>
          </p:cNvPr>
          <p:cNvSpPr>
            <a:spLocks noGrp="1"/>
          </p:cNvSpPr>
          <p:nvPr>
            <p:ph type="dt" sz="half" idx="10"/>
          </p:nvPr>
        </p:nvSpPr>
        <p:spPr/>
        <p:txBody>
          <a:bodyPr/>
          <a:lstStyle/>
          <a:p>
            <a:fld id="{D43C30F7-A344-7E40-B192-909D73C89A05}" type="datetimeFigureOut">
              <a:rPr lang="en-US" smtClean="0"/>
              <a:pPr/>
              <a:t>12/29/25</a:t>
            </a:fld>
            <a:endParaRPr lang="en-US"/>
          </a:p>
        </p:txBody>
      </p:sp>
      <p:sp>
        <p:nvSpPr>
          <p:cNvPr id="5" name="Footer Placeholder 4">
            <a:extLst>
              <a:ext uri="{FF2B5EF4-FFF2-40B4-BE49-F238E27FC236}">
                <a16:creationId xmlns:a16="http://schemas.microsoft.com/office/drawing/2014/main" id="{ADC7F17F-1C30-4145-BB2B-947782133B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85F7A1-246D-BF47-8980-6164CECB95CA}"/>
              </a:ext>
            </a:extLst>
          </p:cNvPr>
          <p:cNvSpPr>
            <a:spLocks noGrp="1"/>
          </p:cNvSpPr>
          <p:nvPr>
            <p:ph type="sldNum" sz="quarter" idx="12"/>
          </p:nvPr>
        </p:nvSpPr>
        <p:spPr/>
        <p:txBody>
          <a:bodyPr/>
          <a:lstStyle/>
          <a:p>
            <a:fld id="{4DAB4F95-0E32-D245-9EB4-060147FDFC04}" type="slidenum">
              <a:rPr lang="en-US" smtClean="0"/>
              <a:pPr/>
              <a:t>‹#›</a:t>
            </a:fld>
            <a:endParaRPr lang="en-US"/>
          </a:p>
        </p:txBody>
      </p:sp>
    </p:spTree>
    <p:extLst>
      <p:ext uri="{BB962C8B-B14F-4D97-AF65-F5344CB8AC3E}">
        <p14:creationId xmlns:p14="http://schemas.microsoft.com/office/powerpoint/2010/main" val="2254644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D3F3C-1FD5-6045-9EE9-63396FD635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8ECA14-B3A5-C740-ACC9-CB6C1C5C66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EC82548-CFD8-8347-AEA4-CBD3644D8163}"/>
              </a:ext>
            </a:extLst>
          </p:cNvPr>
          <p:cNvSpPr>
            <a:spLocks noGrp="1"/>
          </p:cNvSpPr>
          <p:nvPr>
            <p:ph type="dt" sz="half" idx="10"/>
          </p:nvPr>
        </p:nvSpPr>
        <p:spPr/>
        <p:txBody>
          <a:bodyPr/>
          <a:lstStyle/>
          <a:p>
            <a:fld id="{D43C30F7-A344-7E40-B192-909D73C89A05}" type="datetimeFigureOut">
              <a:rPr lang="en-US" smtClean="0"/>
              <a:pPr/>
              <a:t>12/29/25</a:t>
            </a:fld>
            <a:endParaRPr lang="en-US"/>
          </a:p>
        </p:txBody>
      </p:sp>
      <p:sp>
        <p:nvSpPr>
          <p:cNvPr id="5" name="Footer Placeholder 4">
            <a:extLst>
              <a:ext uri="{FF2B5EF4-FFF2-40B4-BE49-F238E27FC236}">
                <a16:creationId xmlns:a16="http://schemas.microsoft.com/office/drawing/2014/main" id="{3DD70650-CED0-4444-AB1F-CEF3B75977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501DB3-7B49-2544-8432-8FC4B81D9B35}"/>
              </a:ext>
            </a:extLst>
          </p:cNvPr>
          <p:cNvSpPr>
            <a:spLocks noGrp="1"/>
          </p:cNvSpPr>
          <p:nvPr>
            <p:ph type="sldNum" sz="quarter" idx="12"/>
          </p:nvPr>
        </p:nvSpPr>
        <p:spPr/>
        <p:txBody>
          <a:bodyPr/>
          <a:lstStyle/>
          <a:p>
            <a:fld id="{4DAB4F95-0E32-D245-9EB4-060147FDFC04}" type="slidenum">
              <a:rPr lang="en-US" smtClean="0"/>
              <a:pPr/>
              <a:t>‹#›</a:t>
            </a:fld>
            <a:endParaRPr lang="en-US"/>
          </a:p>
        </p:txBody>
      </p:sp>
    </p:spTree>
    <p:extLst>
      <p:ext uri="{BB962C8B-B14F-4D97-AF65-F5344CB8AC3E}">
        <p14:creationId xmlns:p14="http://schemas.microsoft.com/office/powerpoint/2010/main" val="2960018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B0F7C-81C9-F246-AA38-8817F466E6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53B603-A788-C143-8D13-172779EC023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B21D1F-C3D4-ED49-B604-F1C82FC513B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0DD4DC-5C9C-834A-A2D8-42F744EADE27}"/>
              </a:ext>
            </a:extLst>
          </p:cNvPr>
          <p:cNvSpPr>
            <a:spLocks noGrp="1"/>
          </p:cNvSpPr>
          <p:nvPr>
            <p:ph type="dt" sz="half" idx="10"/>
          </p:nvPr>
        </p:nvSpPr>
        <p:spPr/>
        <p:txBody>
          <a:bodyPr/>
          <a:lstStyle/>
          <a:p>
            <a:fld id="{D43C30F7-A344-7E40-B192-909D73C89A05}" type="datetimeFigureOut">
              <a:rPr lang="en-US" smtClean="0"/>
              <a:pPr/>
              <a:t>12/29/25</a:t>
            </a:fld>
            <a:endParaRPr lang="en-US"/>
          </a:p>
        </p:txBody>
      </p:sp>
      <p:sp>
        <p:nvSpPr>
          <p:cNvPr id="6" name="Footer Placeholder 5">
            <a:extLst>
              <a:ext uri="{FF2B5EF4-FFF2-40B4-BE49-F238E27FC236}">
                <a16:creationId xmlns:a16="http://schemas.microsoft.com/office/drawing/2014/main" id="{028C3B0A-47F8-9942-B97F-98B454DD55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065DE7-3B6F-5949-BA72-446C4777DD17}"/>
              </a:ext>
            </a:extLst>
          </p:cNvPr>
          <p:cNvSpPr>
            <a:spLocks noGrp="1"/>
          </p:cNvSpPr>
          <p:nvPr>
            <p:ph type="sldNum" sz="quarter" idx="12"/>
          </p:nvPr>
        </p:nvSpPr>
        <p:spPr/>
        <p:txBody>
          <a:bodyPr/>
          <a:lstStyle/>
          <a:p>
            <a:fld id="{4DAB4F95-0E32-D245-9EB4-060147FDFC04}" type="slidenum">
              <a:rPr lang="en-US" smtClean="0"/>
              <a:pPr/>
              <a:t>‹#›</a:t>
            </a:fld>
            <a:endParaRPr lang="en-US"/>
          </a:p>
        </p:txBody>
      </p:sp>
    </p:spTree>
    <p:extLst>
      <p:ext uri="{BB962C8B-B14F-4D97-AF65-F5344CB8AC3E}">
        <p14:creationId xmlns:p14="http://schemas.microsoft.com/office/powerpoint/2010/main" val="3811538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CDB03-6B40-7546-AE15-8DB6E9FDB1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464886-17AB-7A48-B782-D641B9872B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1908472-C7FD-A24A-BBD3-BD3E8F0FBE3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94C4DF-57D4-7D4B-AB40-5D6465BEF5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FCF4630-6BE8-D242-8274-658D45886A3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42228A-9748-374B-86E5-4D71D96FBBCF}"/>
              </a:ext>
            </a:extLst>
          </p:cNvPr>
          <p:cNvSpPr>
            <a:spLocks noGrp="1"/>
          </p:cNvSpPr>
          <p:nvPr>
            <p:ph type="dt" sz="half" idx="10"/>
          </p:nvPr>
        </p:nvSpPr>
        <p:spPr/>
        <p:txBody>
          <a:bodyPr/>
          <a:lstStyle/>
          <a:p>
            <a:fld id="{D43C30F7-A344-7E40-B192-909D73C89A05}" type="datetimeFigureOut">
              <a:rPr lang="en-US" smtClean="0"/>
              <a:pPr/>
              <a:t>12/29/25</a:t>
            </a:fld>
            <a:endParaRPr lang="en-US"/>
          </a:p>
        </p:txBody>
      </p:sp>
      <p:sp>
        <p:nvSpPr>
          <p:cNvPr id="8" name="Footer Placeholder 7">
            <a:extLst>
              <a:ext uri="{FF2B5EF4-FFF2-40B4-BE49-F238E27FC236}">
                <a16:creationId xmlns:a16="http://schemas.microsoft.com/office/drawing/2014/main" id="{9558873B-5484-254E-B7E2-76579F1691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986DBA-B089-1941-9A39-7E1A9F621BF1}"/>
              </a:ext>
            </a:extLst>
          </p:cNvPr>
          <p:cNvSpPr>
            <a:spLocks noGrp="1"/>
          </p:cNvSpPr>
          <p:nvPr>
            <p:ph type="sldNum" sz="quarter" idx="12"/>
          </p:nvPr>
        </p:nvSpPr>
        <p:spPr/>
        <p:txBody>
          <a:bodyPr/>
          <a:lstStyle/>
          <a:p>
            <a:fld id="{4DAB4F95-0E32-D245-9EB4-060147FDFC04}" type="slidenum">
              <a:rPr lang="en-US" smtClean="0"/>
              <a:pPr/>
              <a:t>‹#›</a:t>
            </a:fld>
            <a:endParaRPr lang="en-US"/>
          </a:p>
        </p:txBody>
      </p:sp>
    </p:spTree>
    <p:extLst>
      <p:ext uri="{BB962C8B-B14F-4D97-AF65-F5344CB8AC3E}">
        <p14:creationId xmlns:p14="http://schemas.microsoft.com/office/powerpoint/2010/main" val="3075215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2100C-6134-CE42-ABDC-1BCB07216D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90E5A0-31CA-B84C-A0E8-A6FF01B2BF9E}"/>
              </a:ext>
            </a:extLst>
          </p:cNvPr>
          <p:cNvSpPr>
            <a:spLocks noGrp="1"/>
          </p:cNvSpPr>
          <p:nvPr>
            <p:ph type="dt" sz="half" idx="10"/>
          </p:nvPr>
        </p:nvSpPr>
        <p:spPr/>
        <p:txBody>
          <a:bodyPr/>
          <a:lstStyle/>
          <a:p>
            <a:fld id="{D43C30F7-A344-7E40-B192-909D73C89A05}" type="datetimeFigureOut">
              <a:rPr lang="en-US" smtClean="0"/>
              <a:pPr/>
              <a:t>12/29/25</a:t>
            </a:fld>
            <a:endParaRPr lang="en-US"/>
          </a:p>
        </p:txBody>
      </p:sp>
      <p:sp>
        <p:nvSpPr>
          <p:cNvPr id="4" name="Footer Placeholder 3">
            <a:extLst>
              <a:ext uri="{FF2B5EF4-FFF2-40B4-BE49-F238E27FC236}">
                <a16:creationId xmlns:a16="http://schemas.microsoft.com/office/drawing/2014/main" id="{D40D330C-F666-984F-9B6C-C6C553DB71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6FC2CE-A8E2-2D42-BFAC-CA30FAC21266}"/>
              </a:ext>
            </a:extLst>
          </p:cNvPr>
          <p:cNvSpPr>
            <a:spLocks noGrp="1"/>
          </p:cNvSpPr>
          <p:nvPr>
            <p:ph type="sldNum" sz="quarter" idx="12"/>
          </p:nvPr>
        </p:nvSpPr>
        <p:spPr/>
        <p:txBody>
          <a:bodyPr/>
          <a:lstStyle/>
          <a:p>
            <a:fld id="{4DAB4F95-0E32-D245-9EB4-060147FDFC04}" type="slidenum">
              <a:rPr lang="en-US" smtClean="0"/>
              <a:pPr/>
              <a:t>‹#›</a:t>
            </a:fld>
            <a:endParaRPr lang="en-US"/>
          </a:p>
        </p:txBody>
      </p:sp>
    </p:spTree>
    <p:extLst>
      <p:ext uri="{BB962C8B-B14F-4D97-AF65-F5344CB8AC3E}">
        <p14:creationId xmlns:p14="http://schemas.microsoft.com/office/powerpoint/2010/main" val="870037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43D81A-9B45-3040-8357-C2BED5769258}"/>
              </a:ext>
            </a:extLst>
          </p:cNvPr>
          <p:cNvSpPr>
            <a:spLocks noGrp="1"/>
          </p:cNvSpPr>
          <p:nvPr>
            <p:ph type="dt" sz="half" idx="10"/>
          </p:nvPr>
        </p:nvSpPr>
        <p:spPr/>
        <p:txBody>
          <a:bodyPr/>
          <a:lstStyle/>
          <a:p>
            <a:fld id="{D43C30F7-A344-7E40-B192-909D73C89A05}" type="datetimeFigureOut">
              <a:rPr lang="en-US" smtClean="0"/>
              <a:pPr/>
              <a:t>12/29/25</a:t>
            </a:fld>
            <a:endParaRPr lang="en-US"/>
          </a:p>
        </p:txBody>
      </p:sp>
      <p:sp>
        <p:nvSpPr>
          <p:cNvPr id="3" name="Footer Placeholder 2">
            <a:extLst>
              <a:ext uri="{FF2B5EF4-FFF2-40B4-BE49-F238E27FC236}">
                <a16:creationId xmlns:a16="http://schemas.microsoft.com/office/drawing/2014/main" id="{28CAB818-5993-1446-8350-241F8AC2A5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880CDC-4503-3943-8558-85C8212BB39A}"/>
              </a:ext>
            </a:extLst>
          </p:cNvPr>
          <p:cNvSpPr>
            <a:spLocks noGrp="1"/>
          </p:cNvSpPr>
          <p:nvPr>
            <p:ph type="sldNum" sz="quarter" idx="12"/>
          </p:nvPr>
        </p:nvSpPr>
        <p:spPr/>
        <p:txBody>
          <a:bodyPr/>
          <a:lstStyle/>
          <a:p>
            <a:fld id="{4DAB4F95-0E32-D245-9EB4-060147FDFC04}" type="slidenum">
              <a:rPr lang="en-US" smtClean="0"/>
              <a:pPr/>
              <a:t>‹#›</a:t>
            </a:fld>
            <a:endParaRPr lang="en-US"/>
          </a:p>
        </p:txBody>
      </p:sp>
    </p:spTree>
    <p:extLst>
      <p:ext uri="{BB962C8B-B14F-4D97-AF65-F5344CB8AC3E}">
        <p14:creationId xmlns:p14="http://schemas.microsoft.com/office/powerpoint/2010/main" val="106927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8D6FD-102B-8D4C-A51E-D81CA745B8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271308-E338-5B45-8A9A-764DAD6614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EBAE3B-BC04-9545-BCF5-C4D0216D50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4D8089-A41D-7B41-873E-ACC51B5A8E2A}"/>
              </a:ext>
            </a:extLst>
          </p:cNvPr>
          <p:cNvSpPr>
            <a:spLocks noGrp="1"/>
          </p:cNvSpPr>
          <p:nvPr>
            <p:ph type="dt" sz="half" idx="10"/>
          </p:nvPr>
        </p:nvSpPr>
        <p:spPr/>
        <p:txBody>
          <a:bodyPr/>
          <a:lstStyle/>
          <a:p>
            <a:fld id="{D43C30F7-A344-7E40-B192-909D73C89A05}" type="datetimeFigureOut">
              <a:rPr lang="en-US" smtClean="0"/>
              <a:pPr/>
              <a:t>12/29/25</a:t>
            </a:fld>
            <a:endParaRPr lang="en-US"/>
          </a:p>
        </p:txBody>
      </p:sp>
      <p:sp>
        <p:nvSpPr>
          <p:cNvPr id="6" name="Footer Placeholder 5">
            <a:extLst>
              <a:ext uri="{FF2B5EF4-FFF2-40B4-BE49-F238E27FC236}">
                <a16:creationId xmlns:a16="http://schemas.microsoft.com/office/drawing/2014/main" id="{50C0A5F4-98F3-084E-9AC8-12280DC233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77D85E-C6FB-924B-877B-337F6D8619EA}"/>
              </a:ext>
            </a:extLst>
          </p:cNvPr>
          <p:cNvSpPr>
            <a:spLocks noGrp="1"/>
          </p:cNvSpPr>
          <p:nvPr>
            <p:ph type="sldNum" sz="quarter" idx="12"/>
          </p:nvPr>
        </p:nvSpPr>
        <p:spPr/>
        <p:txBody>
          <a:bodyPr/>
          <a:lstStyle/>
          <a:p>
            <a:fld id="{4DAB4F95-0E32-D245-9EB4-060147FDFC04}" type="slidenum">
              <a:rPr lang="en-US" smtClean="0"/>
              <a:pPr/>
              <a:t>‹#›</a:t>
            </a:fld>
            <a:endParaRPr lang="en-US"/>
          </a:p>
        </p:txBody>
      </p:sp>
    </p:spTree>
    <p:extLst>
      <p:ext uri="{BB962C8B-B14F-4D97-AF65-F5344CB8AC3E}">
        <p14:creationId xmlns:p14="http://schemas.microsoft.com/office/powerpoint/2010/main" val="3559835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61F00-2F2A-7C4D-8740-88D2F1F674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CC7101-9B7D-7847-8F80-C0C6BB4B06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248796-E3CE-174E-B952-D36FAF5116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4DF58DC-DDEE-D147-AF1C-E74A398B4E4B}"/>
              </a:ext>
            </a:extLst>
          </p:cNvPr>
          <p:cNvSpPr>
            <a:spLocks noGrp="1"/>
          </p:cNvSpPr>
          <p:nvPr>
            <p:ph type="dt" sz="half" idx="10"/>
          </p:nvPr>
        </p:nvSpPr>
        <p:spPr/>
        <p:txBody>
          <a:bodyPr/>
          <a:lstStyle/>
          <a:p>
            <a:fld id="{D43C30F7-A344-7E40-B192-909D73C89A05}" type="datetimeFigureOut">
              <a:rPr lang="en-US" smtClean="0"/>
              <a:pPr/>
              <a:t>12/29/25</a:t>
            </a:fld>
            <a:endParaRPr lang="en-US"/>
          </a:p>
        </p:txBody>
      </p:sp>
      <p:sp>
        <p:nvSpPr>
          <p:cNvPr id="6" name="Footer Placeholder 5">
            <a:extLst>
              <a:ext uri="{FF2B5EF4-FFF2-40B4-BE49-F238E27FC236}">
                <a16:creationId xmlns:a16="http://schemas.microsoft.com/office/drawing/2014/main" id="{8697FF65-062C-6C40-ACAC-0A75BD986F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3277EA-CDC1-BC47-A9E5-7322E8226F3E}"/>
              </a:ext>
            </a:extLst>
          </p:cNvPr>
          <p:cNvSpPr>
            <a:spLocks noGrp="1"/>
          </p:cNvSpPr>
          <p:nvPr>
            <p:ph type="sldNum" sz="quarter" idx="12"/>
          </p:nvPr>
        </p:nvSpPr>
        <p:spPr/>
        <p:txBody>
          <a:bodyPr/>
          <a:lstStyle/>
          <a:p>
            <a:fld id="{4DAB4F95-0E32-D245-9EB4-060147FDFC04}" type="slidenum">
              <a:rPr lang="en-US" smtClean="0"/>
              <a:pPr/>
              <a:t>‹#›</a:t>
            </a:fld>
            <a:endParaRPr lang="en-US"/>
          </a:p>
        </p:txBody>
      </p:sp>
    </p:spTree>
    <p:extLst>
      <p:ext uri="{BB962C8B-B14F-4D97-AF65-F5344CB8AC3E}">
        <p14:creationId xmlns:p14="http://schemas.microsoft.com/office/powerpoint/2010/main" val="827451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539ACF-E850-1A46-966A-7FB72F37C6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E4457D-97F3-934E-B173-C23240EA80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7E2B76-0040-4D43-9947-57C7997391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3C30F7-A344-7E40-B192-909D73C89A05}" type="datetimeFigureOut">
              <a:rPr lang="en-US" smtClean="0"/>
              <a:pPr/>
              <a:t>12/29/25</a:t>
            </a:fld>
            <a:endParaRPr lang="en-US"/>
          </a:p>
        </p:txBody>
      </p:sp>
      <p:sp>
        <p:nvSpPr>
          <p:cNvPr id="5" name="Footer Placeholder 4">
            <a:extLst>
              <a:ext uri="{FF2B5EF4-FFF2-40B4-BE49-F238E27FC236}">
                <a16:creationId xmlns:a16="http://schemas.microsoft.com/office/drawing/2014/main" id="{74B95EB4-ABB2-EA41-8B9E-01CAB29C12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A87F07-FF9E-A940-9BA9-A32ACCC771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AB4F95-0E32-D245-9EB4-060147FDFC04}" type="slidenum">
              <a:rPr lang="en-US" smtClean="0"/>
              <a:pPr/>
              <a:t>‹#›</a:t>
            </a:fld>
            <a:endParaRPr lang="en-US"/>
          </a:p>
        </p:txBody>
      </p:sp>
      <p:sp>
        <p:nvSpPr>
          <p:cNvPr id="9" name="Freeform 8">
            <a:extLst>
              <a:ext uri="{FF2B5EF4-FFF2-40B4-BE49-F238E27FC236}">
                <a16:creationId xmlns:a16="http://schemas.microsoft.com/office/drawing/2014/main" id="{356D467E-0013-AF40-BC36-5AC86A7C776F}"/>
              </a:ext>
            </a:extLst>
          </p:cNvPr>
          <p:cNvSpPr/>
          <p:nvPr userDrawn="1"/>
        </p:nvSpPr>
        <p:spPr>
          <a:xfrm flipH="1">
            <a:off x="-162438" y="6077415"/>
            <a:ext cx="12789335" cy="820421"/>
          </a:xfrm>
          <a:custGeom>
            <a:avLst/>
            <a:gdLst>
              <a:gd name="connsiteX0" fmla="*/ 0 w 12333249"/>
              <a:gd name="connsiteY0" fmla="*/ 1438926 h 1438926"/>
              <a:gd name="connsiteX1" fmla="*/ 4594302 w 12333249"/>
              <a:gd name="connsiteY1" fmla="*/ 418 h 1438926"/>
              <a:gd name="connsiteX2" fmla="*/ 9712712 w 12333249"/>
              <a:gd name="connsiteY2" fmla="*/ 1282808 h 1438926"/>
              <a:gd name="connsiteX3" fmla="*/ 12333249 w 12333249"/>
              <a:gd name="connsiteY3" fmla="*/ 680643 h 1438926"/>
              <a:gd name="connsiteX0" fmla="*/ 0 w 12434075"/>
              <a:gd name="connsiteY0" fmla="*/ 1559334 h 1559334"/>
              <a:gd name="connsiteX1" fmla="*/ 4594302 w 12434075"/>
              <a:gd name="connsiteY1" fmla="*/ 120826 h 1559334"/>
              <a:gd name="connsiteX2" fmla="*/ 9712712 w 12434075"/>
              <a:gd name="connsiteY2" fmla="*/ 1403216 h 1559334"/>
              <a:gd name="connsiteX3" fmla="*/ 12434075 w 12434075"/>
              <a:gd name="connsiteY3" fmla="*/ 0 h 1559334"/>
              <a:gd name="connsiteX0" fmla="*/ 0 w 12434075"/>
              <a:gd name="connsiteY0" fmla="*/ 1559334 h 1559334"/>
              <a:gd name="connsiteX1" fmla="*/ 4594302 w 12434075"/>
              <a:gd name="connsiteY1" fmla="*/ 120826 h 1559334"/>
              <a:gd name="connsiteX2" fmla="*/ 9107757 w 12434075"/>
              <a:gd name="connsiteY2" fmla="*/ 1432885 h 1559334"/>
              <a:gd name="connsiteX3" fmla="*/ 12434075 w 12434075"/>
              <a:gd name="connsiteY3" fmla="*/ 0 h 1559334"/>
              <a:gd name="connsiteX0" fmla="*/ 0 w 12434075"/>
              <a:gd name="connsiteY0" fmla="*/ 1559334 h 1559334"/>
              <a:gd name="connsiteX1" fmla="*/ 3698072 w 12434075"/>
              <a:gd name="connsiteY1" fmla="*/ 300946 h 1559334"/>
              <a:gd name="connsiteX2" fmla="*/ 9107757 w 12434075"/>
              <a:gd name="connsiteY2" fmla="*/ 1432885 h 1559334"/>
              <a:gd name="connsiteX3" fmla="*/ 12434075 w 12434075"/>
              <a:gd name="connsiteY3" fmla="*/ 0 h 1559334"/>
              <a:gd name="connsiteX0" fmla="*/ 0 w 12434075"/>
              <a:gd name="connsiteY0" fmla="*/ 1559334 h 1559334"/>
              <a:gd name="connsiteX1" fmla="*/ 3698072 w 12434075"/>
              <a:gd name="connsiteY1" fmla="*/ 300946 h 1559334"/>
              <a:gd name="connsiteX2" fmla="*/ 8827685 w 12434075"/>
              <a:gd name="connsiteY2" fmla="*/ 1360837 h 1559334"/>
              <a:gd name="connsiteX3" fmla="*/ 12434075 w 12434075"/>
              <a:gd name="connsiteY3" fmla="*/ 0 h 1559334"/>
              <a:gd name="connsiteX0" fmla="*/ 0 w 12434075"/>
              <a:gd name="connsiteY0" fmla="*/ 1559334 h 1559334"/>
              <a:gd name="connsiteX1" fmla="*/ 3854912 w 12434075"/>
              <a:gd name="connsiteY1" fmla="*/ 336969 h 1559334"/>
              <a:gd name="connsiteX2" fmla="*/ 8827685 w 12434075"/>
              <a:gd name="connsiteY2" fmla="*/ 1360837 h 1559334"/>
              <a:gd name="connsiteX3" fmla="*/ 12434075 w 12434075"/>
              <a:gd name="connsiteY3" fmla="*/ 0 h 1559334"/>
              <a:gd name="connsiteX0" fmla="*/ 0 w 12411670"/>
              <a:gd name="connsiteY0" fmla="*/ 1397227 h 1397227"/>
              <a:gd name="connsiteX1" fmla="*/ 3854912 w 12411670"/>
              <a:gd name="connsiteY1" fmla="*/ 174862 h 1397227"/>
              <a:gd name="connsiteX2" fmla="*/ 8827685 w 12411670"/>
              <a:gd name="connsiteY2" fmla="*/ 1198730 h 1397227"/>
              <a:gd name="connsiteX3" fmla="*/ 12411670 w 12411670"/>
              <a:gd name="connsiteY3" fmla="*/ 0 h 1397227"/>
              <a:gd name="connsiteX0" fmla="*/ 0 w 12568510"/>
              <a:gd name="connsiteY0" fmla="*/ 1379214 h 1379214"/>
              <a:gd name="connsiteX1" fmla="*/ 4011752 w 12568510"/>
              <a:gd name="connsiteY1" fmla="*/ 174862 h 1379214"/>
              <a:gd name="connsiteX2" fmla="*/ 8984525 w 12568510"/>
              <a:gd name="connsiteY2" fmla="*/ 1198730 h 1379214"/>
              <a:gd name="connsiteX3" fmla="*/ 12568510 w 12568510"/>
              <a:gd name="connsiteY3" fmla="*/ 0 h 1379214"/>
              <a:gd name="connsiteX0" fmla="*/ 0 w 12680539"/>
              <a:gd name="connsiteY0" fmla="*/ 1181083 h 1199324"/>
              <a:gd name="connsiteX1" fmla="*/ 4123781 w 12680539"/>
              <a:gd name="connsiteY1" fmla="*/ 174862 h 1199324"/>
              <a:gd name="connsiteX2" fmla="*/ 9096554 w 12680539"/>
              <a:gd name="connsiteY2" fmla="*/ 1198730 h 1199324"/>
              <a:gd name="connsiteX3" fmla="*/ 12680539 w 12680539"/>
              <a:gd name="connsiteY3" fmla="*/ 0 h 1199324"/>
              <a:gd name="connsiteX0" fmla="*/ 0 w 12848582"/>
              <a:gd name="connsiteY0" fmla="*/ 1325179 h 1325179"/>
              <a:gd name="connsiteX1" fmla="*/ 4291824 w 12848582"/>
              <a:gd name="connsiteY1" fmla="*/ 174862 h 1325179"/>
              <a:gd name="connsiteX2" fmla="*/ 9264597 w 12848582"/>
              <a:gd name="connsiteY2" fmla="*/ 1198730 h 1325179"/>
              <a:gd name="connsiteX3" fmla="*/ 12848582 w 12848582"/>
              <a:gd name="connsiteY3" fmla="*/ 0 h 1325179"/>
              <a:gd name="connsiteX0" fmla="*/ 0 w 12848582"/>
              <a:gd name="connsiteY0" fmla="*/ 1325179 h 1325179"/>
              <a:gd name="connsiteX1" fmla="*/ 4291824 w 12848582"/>
              <a:gd name="connsiteY1" fmla="*/ 174862 h 1325179"/>
              <a:gd name="connsiteX2" fmla="*/ 9298205 w 12848582"/>
              <a:gd name="connsiteY2" fmla="*/ 1108670 h 1325179"/>
              <a:gd name="connsiteX3" fmla="*/ 12848582 w 12848582"/>
              <a:gd name="connsiteY3" fmla="*/ 0 h 1325179"/>
            </a:gdLst>
            <a:ahLst/>
            <a:cxnLst>
              <a:cxn ang="0">
                <a:pos x="connsiteX0" y="connsiteY0"/>
              </a:cxn>
              <a:cxn ang="0">
                <a:pos x="connsiteX1" y="connsiteY1"/>
              </a:cxn>
              <a:cxn ang="0">
                <a:pos x="connsiteX2" y="connsiteY2"/>
              </a:cxn>
              <a:cxn ang="0">
                <a:pos x="connsiteX3" y="connsiteY3"/>
              </a:cxn>
            </a:cxnLst>
            <a:rect l="l" t="t" r="r" b="b"/>
            <a:pathLst>
              <a:path w="12848582" h="1325179">
                <a:moveTo>
                  <a:pt x="0" y="1325179"/>
                </a:moveTo>
                <a:cubicBezTo>
                  <a:pt x="1487758" y="618935"/>
                  <a:pt x="2742123" y="210947"/>
                  <a:pt x="4291824" y="174862"/>
                </a:cubicBezTo>
                <a:cubicBezTo>
                  <a:pt x="5841525" y="138777"/>
                  <a:pt x="7872079" y="1137814"/>
                  <a:pt x="9298205" y="1108670"/>
                </a:cubicBezTo>
                <a:cubicBezTo>
                  <a:pt x="10724331" y="1079526"/>
                  <a:pt x="12183225" y="357768"/>
                  <a:pt x="12848582" y="0"/>
                </a:cubicBezTo>
              </a:path>
            </a:pathLst>
          </a:custGeom>
          <a:ln w="120650" cmpd="thickThi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76027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tif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4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E9A267-C90F-7D40-8400-A17AF1523146}"/>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9CCF951A-CEC6-524C-AAD4-CF5AB4AC0279}"/>
              </a:ext>
            </a:extLst>
          </p:cNvPr>
          <p:cNvSpPr txBox="1">
            <a:spLocks/>
          </p:cNvSpPr>
          <p:nvPr/>
        </p:nvSpPr>
        <p:spPr>
          <a:xfrm>
            <a:off x="515815" y="0"/>
            <a:ext cx="11160369" cy="2387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dirty="0">
              <a:solidFill>
                <a:schemeClr val="bg1"/>
              </a:solidFill>
            </a:endParaRPr>
          </a:p>
        </p:txBody>
      </p:sp>
      <p:sp>
        <p:nvSpPr>
          <p:cNvPr id="4" name="Subtitle 2">
            <a:extLst>
              <a:ext uri="{FF2B5EF4-FFF2-40B4-BE49-F238E27FC236}">
                <a16:creationId xmlns:a16="http://schemas.microsoft.com/office/drawing/2014/main" id="{43830C99-6BB8-E946-BEA0-014A21A36477}"/>
              </a:ext>
            </a:extLst>
          </p:cNvPr>
          <p:cNvSpPr txBox="1">
            <a:spLocks/>
          </p:cNvSpPr>
          <p:nvPr/>
        </p:nvSpPr>
        <p:spPr>
          <a:xfrm>
            <a:off x="1524000" y="6106331"/>
            <a:ext cx="9144000" cy="12239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600" dirty="0">
              <a:solidFill>
                <a:schemeClr val="bg1"/>
              </a:solidFill>
            </a:endParaRPr>
          </a:p>
        </p:txBody>
      </p:sp>
      <p:pic>
        <p:nvPicPr>
          <p:cNvPr id="7" name="Picture 6">
            <a:extLst>
              <a:ext uri="{FF2B5EF4-FFF2-40B4-BE49-F238E27FC236}">
                <a16:creationId xmlns:a16="http://schemas.microsoft.com/office/drawing/2014/main" id="{CF6EF3B8-8D20-9E45-A20A-0A38FB7B5B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0" y="0"/>
            <a:ext cx="4572000" cy="6858000"/>
          </a:xfrm>
          <a:prstGeom prst="rect">
            <a:avLst/>
          </a:prstGeom>
        </p:spPr>
      </p:pic>
      <p:sp>
        <p:nvSpPr>
          <p:cNvPr id="8" name="TextBox 7">
            <a:extLst>
              <a:ext uri="{FF2B5EF4-FFF2-40B4-BE49-F238E27FC236}">
                <a16:creationId xmlns:a16="http://schemas.microsoft.com/office/drawing/2014/main" id="{B6FC3A54-7E8C-BB42-BE4F-2A4EF3716B87}"/>
              </a:ext>
            </a:extLst>
          </p:cNvPr>
          <p:cNvSpPr txBox="1"/>
          <p:nvPr/>
        </p:nvSpPr>
        <p:spPr>
          <a:xfrm>
            <a:off x="461893" y="266700"/>
            <a:ext cx="2771913" cy="1107996"/>
          </a:xfrm>
          <a:prstGeom prst="rect">
            <a:avLst/>
          </a:prstGeom>
          <a:noFill/>
        </p:spPr>
        <p:txBody>
          <a:bodyPr wrap="none" rtlCol="0">
            <a:spAutoFit/>
          </a:bodyPr>
          <a:lstStyle/>
          <a:p>
            <a:r>
              <a:rPr lang="en-US" sz="6600" dirty="0">
                <a:solidFill>
                  <a:schemeClr val="bg1"/>
                </a:solidFill>
              </a:rPr>
              <a:t>The Jab</a:t>
            </a:r>
          </a:p>
        </p:txBody>
      </p:sp>
    </p:spTree>
    <p:extLst>
      <p:ext uri="{BB962C8B-B14F-4D97-AF65-F5344CB8AC3E}">
        <p14:creationId xmlns:p14="http://schemas.microsoft.com/office/powerpoint/2010/main" val="2121309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0845C1-C648-2449-950C-388E85EFDEBD}"/>
              </a:ext>
            </a:extLst>
          </p:cNvPr>
          <p:cNvPicPr>
            <a:picLocks noChangeAspect="1"/>
          </p:cNvPicPr>
          <p:nvPr/>
        </p:nvPicPr>
        <p:blipFill>
          <a:blip r:embed="rId2"/>
          <a:stretch>
            <a:fillRect/>
          </a:stretch>
        </p:blipFill>
        <p:spPr>
          <a:xfrm>
            <a:off x="0" y="-516467"/>
            <a:ext cx="12192000" cy="8001000"/>
          </a:xfrm>
          <a:prstGeom prst="rect">
            <a:avLst/>
          </a:prstGeom>
        </p:spPr>
      </p:pic>
      <p:sp>
        <p:nvSpPr>
          <p:cNvPr id="2" name="Title 1">
            <a:extLst>
              <a:ext uri="{FF2B5EF4-FFF2-40B4-BE49-F238E27FC236}">
                <a16:creationId xmlns:a16="http://schemas.microsoft.com/office/drawing/2014/main" id="{347124CF-EACC-864C-9110-F89D7E365567}"/>
              </a:ext>
            </a:extLst>
          </p:cNvPr>
          <p:cNvSpPr>
            <a:spLocks noGrp="1"/>
          </p:cNvSpPr>
          <p:nvPr>
            <p:ph type="title"/>
          </p:nvPr>
        </p:nvSpPr>
        <p:spPr>
          <a:xfrm>
            <a:off x="118534" y="212725"/>
            <a:ext cx="6045200" cy="1325563"/>
          </a:xfrm>
        </p:spPr>
        <p:txBody>
          <a:bodyPr>
            <a:normAutofit fontScale="90000"/>
          </a:bodyPr>
          <a:lstStyle/>
          <a:p>
            <a:pPr algn="ctr"/>
            <a:r>
              <a:rPr lang="en-US" sz="4800" dirty="0">
                <a:solidFill>
                  <a:schemeClr val="bg1"/>
                </a:solidFill>
              </a:rPr>
              <a:t>When Jesus Returns In All His Glory</a:t>
            </a:r>
          </a:p>
        </p:txBody>
      </p:sp>
      <p:sp>
        <p:nvSpPr>
          <p:cNvPr id="3" name="Content Placeholder 2">
            <a:extLst>
              <a:ext uri="{FF2B5EF4-FFF2-40B4-BE49-F238E27FC236}">
                <a16:creationId xmlns:a16="http://schemas.microsoft.com/office/drawing/2014/main" id="{DFF066C9-B8B4-E54F-935C-8726E05DED00}"/>
              </a:ext>
            </a:extLst>
          </p:cNvPr>
          <p:cNvSpPr>
            <a:spLocks noGrp="1"/>
          </p:cNvSpPr>
          <p:nvPr>
            <p:ph idx="1"/>
          </p:nvPr>
        </p:nvSpPr>
        <p:spPr>
          <a:xfrm>
            <a:off x="118534" y="1673225"/>
            <a:ext cx="6045200" cy="4351338"/>
          </a:xfrm>
        </p:spPr>
        <p:txBody>
          <a:bodyPr>
            <a:normAutofit/>
          </a:bodyPr>
          <a:lstStyle/>
          <a:p>
            <a:pPr marL="0" indent="0">
              <a:buNone/>
            </a:pPr>
            <a:r>
              <a:rPr lang="en-US" sz="3600" dirty="0">
                <a:solidFill>
                  <a:schemeClr val="bg1"/>
                </a:solidFill>
              </a:rPr>
              <a:t>“When the Son of man shall come in his glory, and all the holy angels with him, then shall he sit upon the throne of his glory:”  Matthew 25:31.</a:t>
            </a:r>
          </a:p>
          <a:p>
            <a:endParaRPr lang="en-US" sz="3600" dirty="0">
              <a:solidFill>
                <a:schemeClr val="bg1"/>
              </a:solidFill>
            </a:endParaRPr>
          </a:p>
        </p:txBody>
      </p:sp>
    </p:spTree>
    <p:extLst>
      <p:ext uri="{BB962C8B-B14F-4D97-AF65-F5344CB8AC3E}">
        <p14:creationId xmlns:p14="http://schemas.microsoft.com/office/powerpoint/2010/main" val="758917067"/>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01AD26-C705-9843-BE84-887371789DB8}"/>
              </a:ext>
            </a:extLst>
          </p:cNvPr>
          <p:cNvPicPr>
            <a:picLocks noChangeAspect="1"/>
          </p:cNvPicPr>
          <p:nvPr/>
        </p:nvPicPr>
        <p:blipFill>
          <a:blip r:embed="rId2"/>
          <a:stretch>
            <a:fillRect/>
          </a:stretch>
        </p:blipFill>
        <p:spPr>
          <a:xfrm>
            <a:off x="0" y="-1143000"/>
            <a:ext cx="12192000" cy="9144000"/>
          </a:xfrm>
          <a:prstGeom prst="rect">
            <a:avLst/>
          </a:prstGeom>
        </p:spPr>
      </p:pic>
      <p:sp>
        <p:nvSpPr>
          <p:cNvPr id="2" name="Title 1">
            <a:extLst>
              <a:ext uri="{FF2B5EF4-FFF2-40B4-BE49-F238E27FC236}">
                <a16:creationId xmlns:a16="http://schemas.microsoft.com/office/drawing/2014/main" id="{66A51E80-E888-524B-A87C-6F1961282505}"/>
              </a:ext>
            </a:extLst>
          </p:cNvPr>
          <p:cNvSpPr>
            <a:spLocks noGrp="1"/>
          </p:cNvSpPr>
          <p:nvPr>
            <p:ph type="title"/>
          </p:nvPr>
        </p:nvSpPr>
        <p:spPr>
          <a:xfrm>
            <a:off x="296333" y="270934"/>
            <a:ext cx="6307667" cy="1325563"/>
          </a:xfrm>
        </p:spPr>
        <p:txBody>
          <a:bodyPr/>
          <a:lstStyle/>
          <a:p>
            <a:r>
              <a:rPr lang="en-US" dirty="0">
                <a:solidFill>
                  <a:schemeClr val="bg1"/>
                </a:solidFill>
              </a:rPr>
              <a:t>To Judge The Quick And The Dead</a:t>
            </a:r>
          </a:p>
        </p:txBody>
      </p:sp>
      <p:sp>
        <p:nvSpPr>
          <p:cNvPr id="3" name="Content Placeholder 2">
            <a:extLst>
              <a:ext uri="{FF2B5EF4-FFF2-40B4-BE49-F238E27FC236}">
                <a16:creationId xmlns:a16="http://schemas.microsoft.com/office/drawing/2014/main" id="{81FD345F-D0B3-384A-84D5-78F24A5E2995}"/>
              </a:ext>
            </a:extLst>
          </p:cNvPr>
          <p:cNvSpPr>
            <a:spLocks noGrp="1"/>
          </p:cNvSpPr>
          <p:nvPr>
            <p:ph idx="1"/>
          </p:nvPr>
        </p:nvSpPr>
        <p:spPr>
          <a:xfrm>
            <a:off x="296333" y="1731434"/>
            <a:ext cx="6307667" cy="4351338"/>
          </a:xfrm>
        </p:spPr>
        <p:txBody>
          <a:bodyPr>
            <a:normAutofit/>
          </a:bodyPr>
          <a:lstStyle/>
          <a:p>
            <a:pPr marL="0" indent="0">
              <a:buNone/>
            </a:pPr>
            <a:r>
              <a:rPr lang="en-US" sz="3600" dirty="0">
                <a:solidFill>
                  <a:schemeClr val="bg1"/>
                </a:solidFill>
              </a:rPr>
              <a:t>“I charge thee therefore before God, and the Lord Jesus Christ, who shall judge the quick and the dead at his appearing and his kingdom;”  2 Timothy 4:1.</a:t>
            </a:r>
          </a:p>
        </p:txBody>
      </p:sp>
    </p:spTree>
    <p:extLst>
      <p:ext uri="{BB962C8B-B14F-4D97-AF65-F5344CB8AC3E}">
        <p14:creationId xmlns:p14="http://schemas.microsoft.com/office/powerpoint/2010/main" val="935672460"/>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563EA7-31AA-C341-A320-1A656ACC706E}"/>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2BF7FD-A5AF-0D4D-8304-9AB9CF235FA8}"/>
              </a:ext>
            </a:extLst>
          </p:cNvPr>
          <p:cNvSpPr>
            <a:spLocks noGrp="1"/>
          </p:cNvSpPr>
          <p:nvPr>
            <p:ph type="title"/>
          </p:nvPr>
        </p:nvSpPr>
        <p:spPr>
          <a:xfrm>
            <a:off x="1676400" y="4141259"/>
            <a:ext cx="10515600" cy="1325563"/>
          </a:xfrm>
        </p:spPr>
        <p:txBody>
          <a:bodyPr>
            <a:normAutofit/>
          </a:bodyPr>
          <a:lstStyle/>
          <a:p>
            <a:r>
              <a:rPr lang="en-US" sz="3600" dirty="0">
                <a:solidFill>
                  <a:schemeClr val="bg1"/>
                </a:solidFill>
              </a:rPr>
              <a:t>All The Elements Will Melt With Fervent Heat</a:t>
            </a:r>
          </a:p>
        </p:txBody>
      </p:sp>
      <p:sp>
        <p:nvSpPr>
          <p:cNvPr id="3" name="Content Placeholder 2">
            <a:extLst>
              <a:ext uri="{FF2B5EF4-FFF2-40B4-BE49-F238E27FC236}">
                <a16:creationId xmlns:a16="http://schemas.microsoft.com/office/drawing/2014/main" id="{3C5A02ED-73C0-5847-8396-74661CB75170}"/>
              </a:ext>
            </a:extLst>
          </p:cNvPr>
          <p:cNvSpPr>
            <a:spLocks noGrp="1"/>
          </p:cNvSpPr>
          <p:nvPr>
            <p:ph idx="1"/>
          </p:nvPr>
        </p:nvSpPr>
        <p:spPr>
          <a:xfrm>
            <a:off x="1676400" y="5144559"/>
            <a:ext cx="10515600" cy="4351338"/>
          </a:xfrm>
        </p:spPr>
        <p:txBody>
          <a:bodyPr>
            <a:normAutofit/>
          </a:bodyPr>
          <a:lstStyle/>
          <a:p>
            <a:pPr marL="0" indent="0">
              <a:buNone/>
            </a:pPr>
            <a:r>
              <a:rPr lang="en-US" dirty="0">
                <a:solidFill>
                  <a:schemeClr val="bg1"/>
                </a:solidFill>
              </a:rPr>
              <a:t>“But the day of the Lord will come as a thief in the night; in the which the heavens shall pass away with a great noise, and the elements shall melt with fervent heat, the earth also and the works that are therein shall be burned up.”  2 Peter 3:10.</a:t>
            </a:r>
          </a:p>
        </p:txBody>
      </p:sp>
    </p:spTree>
    <p:extLst>
      <p:ext uri="{BB962C8B-B14F-4D97-AF65-F5344CB8AC3E}">
        <p14:creationId xmlns:p14="http://schemas.microsoft.com/office/powerpoint/2010/main" val="3853640944"/>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FE5DD9-079C-FE4A-92A6-48080E393188}"/>
              </a:ext>
            </a:extLst>
          </p:cNvPr>
          <p:cNvPicPr>
            <a:picLocks noChangeAspect="1"/>
          </p:cNvPicPr>
          <p:nvPr/>
        </p:nvPicPr>
        <p:blipFill>
          <a:blip r:embed="rId2"/>
          <a:stretch>
            <a:fillRect/>
          </a:stretch>
        </p:blipFill>
        <p:spPr>
          <a:xfrm>
            <a:off x="-1" y="-304800"/>
            <a:ext cx="12192001" cy="7543801"/>
          </a:xfrm>
          <a:prstGeom prst="rect">
            <a:avLst/>
          </a:prstGeom>
        </p:spPr>
      </p:pic>
      <p:sp>
        <p:nvSpPr>
          <p:cNvPr id="3" name="Content Placeholder 2">
            <a:extLst>
              <a:ext uri="{FF2B5EF4-FFF2-40B4-BE49-F238E27FC236}">
                <a16:creationId xmlns:a16="http://schemas.microsoft.com/office/drawing/2014/main" id="{301FEBC6-8F27-914D-BA55-31ED7609B5E7}"/>
              </a:ext>
            </a:extLst>
          </p:cNvPr>
          <p:cNvSpPr>
            <a:spLocks noGrp="1"/>
          </p:cNvSpPr>
          <p:nvPr>
            <p:ph idx="1"/>
          </p:nvPr>
        </p:nvSpPr>
        <p:spPr>
          <a:xfrm>
            <a:off x="8229599" y="19050"/>
            <a:ext cx="3962401" cy="1744133"/>
          </a:xfrm>
          <a:solidFill>
            <a:schemeClr val="tx1">
              <a:alpha val="44000"/>
            </a:schemeClr>
          </a:solidFill>
        </p:spPr>
        <p:txBody>
          <a:bodyPr>
            <a:normAutofit/>
          </a:bodyPr>
          <a:lstStyle/>
          <a:p>
            <a:pPr marL="0" indent="0">
              <a:buNone/>
            </a:pPr>
            <a:r>
              <a:rPr lang="en-US" sz="2400" dirty="0">
                <a:solidFill>
                  <a:schemeClr val="bg1"/>
                </a:solidFill>
              </a:rPr>
              <a:t>At that time those who are in violation of the health laws of Moses will receive their reward by fire, to be consumed with the wicked.</a:t>
            </a:r>
          </a:p>
          <a:p>
            <a:pPr marL="0" indent="0">
              <a:buNone/>
            </a:pPr>
            <a:endParaRPr lang="en-US" sz="2400" dirty="0">
              <a:solidFill>
                <a:schemeClr val="bg1"/>
              </a:solidFill>
            </a:endParaRPr>
          </a:p>
        </p:txBody>
      </p:sp>
    </p:spTree>
    <p:extLst>
      <p:ext uri="{BB962C8B-B14F-4D97-AF65-F5344CB8AC3E}">
        <p14:creationId xmlns:p14="http://schemas.microsoft.com/office/powerpoint/2010/main" val="1731930373"/>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687F4E-88E0-3F4F-BD75-F6B79AEC92BD}"/>
              </a:ext>
            </a:extLst>
          </p:cNvPr>
          <p:cNvPicPr>
            <a:picLocks noChangeAspect="1"/>
          </p:cNvPicPr>
          <p:nvPr/>
        </p:nvPicPr>
        <p:blipFill>
          <a:blip r:embed="rId3" cstate="email">
            <a:lum bright="-16000"/>
            <a:extLst>
              <a:ext uri="{28A0092B-C50C-407E-A947-70E740481C1C}">
                <a14:useLocalDpi xmlns:a14="http://schemas.microsoft.com/office/drawing/2010/main"/>
              </a:ext>
            </a:extLst>
          </a:blip>
          <a:stretch>
            <a:fillRect/>
          </a:stretch>
        </p:blipFill>
        <p:spPr>
          <a:xfrm>
            <a:off x="-22831" y="0"/>
            <a:ext cx="12214831" cy="8142191"/>
          </a:xfrm>
          <a:prstGeom prst="rect">
            <a:avLst/>
          </a:prstGeom>
        </p:spPr>
      </p:pic>
      <p:sp>
        <p:nvSpPr>
          <p:cNvPr id="3" name="Content Placeholder 2">
            <a:extLst>
              <a:ext uri="{FF2B5EF4-FFF2-40B4-BE49-F238E27FC236}">
                <a16:creationId xmlns:a16="http://schemas.microsoft.com/office/drawing/2014/main" id="{40731AA7-2369-0A4F-AD77-75066B457015}"/>
              </a:ext>
            </a:extLst>
          </p:cNvPr>
          <p:cNvSpPr>
            <a:spLocks noGrp="1"/>
          </p:cNvSpPr>
          <p:nvPr>
            <p:ph idx="1"/>
          </p:nvPr>
        </p:nvSpPr>
        <p:spPr>
          <a:xfrm>
            <a:off x="518671" y="952061"/>
            <a:ext cx="11131826" cy="6238067"/>
          </a:xfrm>
        </p:spPr>
        <p:txBody>
          <a:bodyPr>
            <a:normAutofit/>
          </a:bodyPr>
          <a:lstStyle/>
          <a:p>
            <a:pPr marL="0" indent="0">
              <a:lnSpc>
                <a:spcPct val="100000"/>
              </a:lnSpc>
              <a:buNone/>
            </a:pPr>
            <a:r>
              <a:rPr lang="en-US" sz="3600" dirty="0">
                <a:solidFill>
                  <a:schemeClr val="bg1"/>
                </a:solidFill>
              </a:rPr>
              <a:t>“For, behold, the </a:t>
            </a:r>
            <a:r>
              <a:rPr lang="en-US" sz="3600" b="1" dirty="0">
                <a:solidFill>
                  <a:srgbClr val="FF0000"/>
                </a:solidFill>
              </a:rPr>
              <a:t>LORD will come with fire</a:t>
            </a:r>
            <a:r>
              <a:rPr lang="en-US" sz="3600" dirty="0">
                <a:solidFill>
                  <a:schemeClr val="bg1"/>
                </a:solidFill>
              </a:rPr>
              <a:t>, …and the slain of the LORD shall be many…. They that … </a:t>
            </a:r>
            <a:r>
              <a:rPr lang="en-US" sz="3600" b="1" dirty="0">
                <a:solidFill>
                  <a:srgbClr val="FF0000"/>
                </a:solidFill>
              </a:rPr>
              <a:t>eat swine's flesh</a:t>
            </a:r>
            <a:r>
              <a:rPr lang="en-US" sz="3600" dirty="0">
                <a:solidFill>
                  <a:schemeClr val="bg1"/>
                </a:solidFill>
              </a:rPr>
              <a:t>, and the abomination, and the mouse, shall be consumed together, </a:t>
            </a:r>
            <a:r>
              <a:rPr lang="en-US" sz="3600" dirty="0" err="1">
                <a:solidFill>
                  <a:schemeClr val="bg1"/>
                </a:solidFill>
              </a:rPr>
              <a:t>saith</a:t>
            </a:r>
            <a:r>
              <a:rPr lang="en-US" sz="3600" dirty="0">
                <a:solidFill>
                  <a:schemeClr val="bg1"/>
                </a:solidFill>
              </a:rPr>
              <a:t> the LORD.” Isaiah 66:15-17 </a:t>
            </a:r>
          </a:p>
          <a:p>
            <a:pPr marL="0" indent="0">
              <a:lnSpc>
                <a:spcPct val="100000"/>
              </a:lnSpc>
              <a:buNone/>
            </a:pPr>
            <a:r>
              <a:rPr lang="en-US" sz="3600" dirty="0">
                <a:solidFill>
                  <a:schemeClr val="bg1"/>
                </a:solidFill>
              </a:rPr>
              <a:t>“And the </a:t>
            </a:r>
            <a:r>
              <a:rPr lang="en-US" sz="3600" b="1" dirty="0">
                <a:solidFill>
                  <a:srgbClr val="FF0000"/>
                </a:solidFill>
              </a:rPr>
              <a:t>swine</a:t>
            </a:r>
            <a:r>
              <a:rPr lang="en-US" sz="3600" dirty="0">
                <a:solidFill>
                  <a:schemeClr val="bg1"/>
                </a:solidFill>
              </a:rPr>
              <a:t>, though he divide the hoof, and be </a:t>
            </a:r>
            <a:r>
              <a:rPr lang="en-US" sz="3600" dirty="0" err="1">
                <a:solidFill>
                  <a:schemeClr val="bg1"/>
                </a:solidFill>
              </a:rPr>
              <a:t>clovenfooted</a:t>
            </a:r>
            <a:r>
              <a:rPr lang="en-US" sz="3600" dirty="0">
                <a:solidFill>
                  <a:schemeClr val="bg1"/>
                </a:solidFill>
              </a:rPr>
              <a:t>, yet he </a:t>
            </a:r>
            <a:r>
              <a:rPr lang="en-US" sz="3600" dirty="0" err="1">
                <a:solidFill>
                  <a:schemeClr val="bg1"/>
                </a:solidFill>
              </a:rPr>
              <a:t>cheweth</a:t>
            </a:r>
            <a:r>
              <a:rPr lang="en-US" sz="3600" dirty="0">
                <a:solidFill>
                  <a:schemeClr val="bg1"/>
                </a:solidFill>
              </a:rPr>
              <a:t> not the cud; he is </a:t>
            </a:r>
            <a:r>
              <a:rPr lang="en-US" sz="3600" b="1" dirty="0">
                <a:solidFill>
                  <a:srgbClr val="FF0000"/>
                </a:solidFill>
              </a:rPr>
              <a:t>unclean </a:t>
            </a:r>
            <a:r>
              <a:rPr lang="en-US" sz="3600" dirty="0">
                <a:solidFill>
                  <a:schemeClr val="bg1"/>
                </a:solidFill>
              </a:rPr>
              <a:t>to you. Of their flesh shall ye not </a:t>
            </a:r>
            <a:r>
              <a:rPr lang="en-US" sz="3600" b="1" dirty="0">
                <a:solidFill>
                  <a:srgbClr val="FF0000"/>
                </a:solidFill>
              </a:rPr>
              <a:t>eat</a:t>
            </a:r>
            <a:r>
              <a:rPr lang="en-US" sz="3600" dirty="0">
                <a:solidFill>
                  <a:schemeClr val="bg1"/>
                </a:solidFill>
              </a:rPr>
              <a:t>, and their </a:t>
            </a:r>
            <a:r>
              <a:rPr lang="en-US" sz="3600" dirty="0" err="1">
                <a:solidFill>
                  <a:schemeClr val="bg1"/>
                </a:solidFill>
              </a:rPr>
              <a:t>carcase</a:t>
            </a:r>
            <a:r>
              <a:rPr lang="en-US" sz="3600" dirty="0">
                <a:solidFill>
                  <a:schemeClr val="bg1"/>
                </a:solidFill>
              </a:rPr>
              <a:t> shall ye not </a:t>
            </a:r>
            <a:r>
              <a:rPr lang="en-US" sz="3600" b="1" dirty="0">
                <a:solidFill>
                  <a:srgbClr val="FF0000"/>
                </a:solidFill>
              </a:rPr>
              <a:t>touch</a:t>
            </a:r>
            <a:r>
              <a:rPr lang="en-US" sz="3600" dirty="0">
                <a:solidFill>
                  <a:schemeClr val="bg1"/>
                </a:solidFill>
              </a:rPr>
              <a:t>; they are </a:t>
            </a:r>
            <a:r>
              <a:rPr lang="en-US" sz="3600" b="1" dirty="0">
                <a:solidFill>
                  <a:srgbClr val="FF0000"/>
                </a:solidFill>
              </a:rPr>
              <a:t>unclean</a:t>
            </a:r>
            <a:r>
              <a:rPr lang="en-US" sz="3600" dirty="0">
                <a:solidFill>
                  <a:schemeClr val="bg1"/>
                </a:solidFill>
              </a:rPr>
              <a:t> to you.” Leviticus 11:7-8.</a:t>
            </a:r>
          </a:p>
          <a:p>
            <a:pPr marL="0" indent="0">
              <a:lnSpc>
                <a:spcPct val="100000"/>
              </a:lnSpc>
              <a:buNone/>
            </a:pPr>
            <a:r>
              <a:rPr lang="en-US" sz="3600" dirty="0">
                <a:solidFill>
                  <a:schemeClr val="bg1"/>
                </a:solidFill>
              </a:rPr>
              <a:t>Nailed to cross?</a:t>
            </a:r>
          </a:p>
          <a:p>
            <a:pPr marL="0" indent="0">
              <a:lnSpc>
                <a:spcPct val="100000"/>
              </a:lnSpc>
              <a:buNone/>
            </a:pPr>
            <a:endParaRPr lang="en-US" sz="3600" dirty="0">
              <a:solidFill>
                <a:schemeClr val="bg1"/>
              </a:solidFill>
            </a:endParaRPr>
          </a:p>
          <a:p>
            <a:pPr marL="0" indent="0">
              <a:lnSpc>
                <a:spcPct val="100000"/>
              </a:lnSpc>
              <a:buNone/>
            </a:pPr>
            <a:endParaRPr lang="en-US" sz="3600" dirty="0">
              <a:solidFill>
                <a:schemeClr val="bg1"/>
              </a:solidFill>
            </a:endParaRPr>
          </a:p>
          <a:p>
            <a:pPr marL="0" indent="0">
              <a:lnSpc>
                <a:spcPct val="100000"/>
              </a:lnSpc>
              <a:buNone/>
            </a:pPr>
            <a:endParaRPr lang="en-US" sz="3600" dirty="0">
              <a:solidFill>
                <a:schemeClr val="bg1"/>
              </a:solidFill>
            </a:endParaRPr>
          </a:p>
          <a:p>
            <a:pPr marL="0" indent="0">
              <a:lnSpc>
                <a:spcPct val="100000"/>
              </a:lnSpc>
              <a:buNone/>
            </a:pPr>
            <a:endParaRPr lang="en-US" sz="3600" dirty="0">
              <a:solidFill>
                <a:schemeClr val="bg1"/>
              </a:solidFill>
            </a:endParaRPr>
          </a:p>
          <a:p>
            <a:pPr marL="0" indent="0">
              <a:lnSpc>
                <a:spcPct val="100000"/>
              </a:lnSpc>
              <a:buNone/>
            </a:pPr>
            <a:endParaRPr lang="en-US" sz="3600" dirty="0">
              <a:solidFill>
                <a:schemeClr val="bg1"/>
              </a:solidFill>
            </a:endParaRPr>
          </a:p>
        </p:txBody>
      </p:sp>
    </p:spTree>
    <p:extLst>
      <p:ext uri="{BB962C8B-B14F-4D97-AF65-F5344CB8AC3E}">
        <p14:creationId xmlns:p14="http://schemas.microsoft.com/office/powerpoint/2010/main" val="3229431600"/>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xmlns:mv="urn:schemas-microsoft-com:mac:vml">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FA16B95-629E-1C45-84BC-8E4B7DE6E321}"/>
              </a:ext>
            </a:extLst>
          </p:cNvPr>
          <p:cNvPicPr>
            <a:picLocks noGrp="1" noChangeAspect="1"/>
          </p:cNvPicPr>
          <p:nvPr>
            <p:ph sz="half" idx="2"/>
          </p:nvPr>
        </p:nvPicPr>
        <p:blipFill>
          <a:blip r:embed="rId3"/>
          <a:stretch>
            <a:fillRect/>
          </a:stretch>
        </p:blipFill>
        <p:spPr>
          <a:xfrm>
            <a:off x="0" y="-881641"/>
            <a:ext cx="12571941" cy="9428956"/>
          </a:xfrm>
        </p:spPr>
      </p:pic>
      <p:sp>
        <p:nvSpPr>
          <p:cNvPr id="2" name="Title 1">
            <a:extLst>
              <a:ext uri="{FF2B5EF4-FFF2-40B4-BE49-F238E27FC236}">
                <a16:creationId xmlns:a16="http://schemas.microsoft.com/office/drawing/2014/main" id="{1F3C88AC-0DD6-3D44-A061-EEE3C0856495}"/>
              </a:ext>
            </a:extLst>
          </p:cNvPr>
          <p:cNvSpPr>
            <a:spLocks noGrp="1"/>
          </p:cNvSpPr>
          <p:nvPr>
            <p:ph type="title"/>
          </p:nvPr>
        </p:nvSpPr>
        <p:spPr>
          <a:xfrm>
            <a:off x="388749" y="0"/>
            <a:ext cx="10515600" cy="1325563"/>
          </a:xfrm>
        </p:spPr>
        <p:txBody>
          <a:bodyPr>
            <a:normAutofit/>
          </a:bodyPr>
          <a:lstStyle/>
          <a:p>
            <a:r>
              <a:rPr lang="en-US" sz="4000" dirty="0">
                <a:solidFill>
                  <a:schemeClr val="bg1"/>
                </a:solidFill>
              </a:rPr>
              <a:t>Is there any increased significance in the last days for the laws God gave through Moses? </a:t>
            </a:r>
          </a:p>
        </p:txBody>
      </p:sp>
      <p:sp>
        <p:nvSpPr>
          <p:cNvPr id="3" name="Content Placeholder 2">
            <a:extLst>
              <a:ext uri="{FF2B5EF4-FFF2-40B4-BE49-F238E27FC236}">
                <a16:creationId xmlns:a16="http://schemas.microsoft.com/office/drawing/2014/main" id="{D3B00E2E-AD29-2F4C-A9B1-1A211C57A0FF}"/>
              </a:ext>
            </a:extLst>
          </p:cNvPr>
          <p:cNvSpPr>
            <a:spLocks noGrp="1"/>
          </p:cNvSpPr>
          <p:nvPr>
            <p:ph sz="half" idx="1"/>
          </p:nvPr>
        </p:nvSpPr>
        <p:spPr>
          <a:xfrm>
            <a:off x="388749" y="1498188"/>
            <a:ext cx="6668035" cy="5854701"/>
          </a:xfrm>
        </p:spPr>
        <p:txBody>
          <a:bodyPr>
            <a:normAutofit/>
          </a:bodyPr>
          <a:lstStyle/>
          <a:p>
            <a:pPr marL="0" indent="0">
              <a:buNone/>
            </a:pPr>
            <a:r>
              <a:rPr lang="en-US" sz="4000" dirty="0">
                <a:solidFill>
                  <a:schemeClr val="bg1"/>
                </a:solidFill>
              </a:rPr>
              <a:t>“Remember ye the law of Moses my servant, which I commanded unto him in Horeb for all Israel, with the statutes and judgments. Behold, I will send you Elijah the prophet before the coming of the great and dreadful day of the LORD:” Malachi 4:4-5.</a:t>
            </a:r>
          </a:p>
        </p:txBody>
      </p:sp>
    </p:spTree>
    <p:extLst>
      <p:ext uri="{BB962C8B-B14F-4D97-AF65-F5344CB8AC3E}">
        <p14:creationId xmlns:p14="http://schemas.microsoft.com/office/powerpoint/2010/main" val="215446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B2C5C3-BA12-7946-872D-8D7F1CF4A7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0" y="0"/>
            <a:ext cx="10287000" cy="6858000"/>
          </a:xfrm>
          <a:prstGeom prst="rect">
            <a:avLst/>
          </a:prstGeom>
        </p:spPr>
      </p:pic>
      <p:pic>
        <p:nvPicPr>
          <p:cNvPr id="5" name="Picture 4">
            <a:extLst>
              <a:ext uri="{FF2B5EF4-FFF2-40B4-BE49-F238E27FC236}">
                <a16:creationId xmlns:a16="http://schemas.microsoft.com/office/drawing/2014/main" id="{345B383A-53E8-7548-A55E-3DE4EB78DA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0287000" cy="6858000"/>
          </a:xfrm>
          <a:prstGeom prst="rect">
            <a:avLst/>
          </a:prstGeom>
        </p:spPr>
      </p:pic>
      <p:sp>
        <p:nvSpPr>
          <p:cNvPr id="2" name="Title 1">
            <a:extLst>
              <a:ext uri="{FF2B5EF4-FFF2-40B4-BE49-F238E27FC236}">
                <a16:creationId xmlns:a16="http://schemas.microsoft.com/office/drawing/2014/main" id="{23166469-70EB-634E-962E-39AA7AF60B78}"/>
              </a:ext>
            </a:extLst>
          </p:cNvPr>
          <p:cNvSpPr>
            <a:spLocks noGrp="1"/>
          </p:cNvSpPr>
          <p:nvPr>
            <p:ph type="title"/>
          </p:nvPr>
        </p:nvSpPr>
        <p:spPr>
          <a:xfrm>
            <a:off x="6713620" y="0"/>
            <a:ext cx="4640179" cy="1325563"/>
          </a:xfrm>
        </p:spPr>
        <p:txBody>
          <a:bodyPr/>
          <a:lstStyle/>
          <a:p>
            <a:r>
              <a:rPr lang="en-US" b="1" dirty="0"/>
              <a:t>The Jab</a:t>
            </a:r>
          </a:p>
        </p:txBody>
      </p:sp>
      <p:sp>
        <p:nvSpPr>
          <p:cNvPr id="3" name="Content Placeholder 2">
            <a:extLst>
              <a:ext uri="{FF2B5EF4-FFF2-40B4-BE49-F238E27FC236}">
                <a16:creationId xmlns:a16="http://schemas.microsoft.com/office/drawing/2014/main" id="{6E334206-06B0-EE40-85AC-B7A54B36E2FF}"/>
              </a:ext>
            </a:extLst>
          </p:cNvPr>
          <p:cNvSpPr>
            <a:spLocks noGrp="1"/>
          </p:cNvSpPr>
          <p:nvPr>
            <p:ph idx="1"/>
          </p:nvPr>
        </p:nvSpPr>
        <p:spPr>
          <a:xfrm>
            <a:off x="6713620" y="1154242"/>
            <a:ext cx="5329991" cy="5096655"/>
          </a:xfrm>
        </p:spPr>
        <p:txBody>
          <a:bodyPr>
            <a:normAutofit fontScale="70000" lnSpcReduction="20000"/>
          </a:bodyPr>
          <a:lstStyle/>
          <a:p>
            <a:pPr marL="0" indent="0">
              <a:lnSpc>
                <a:spcPct val="120000"/>
              </a:lnSpc>
              <a:buNone/>
            </a:pPr>
            <a:r>
              <a:rPr lang="en-US" sz="4000" dirty="0"/>
              <a:t>Vaccination is deliberate defilement of your body with disease in flagrant violation of God’s health statutes.</a:t>
            </a:r>
          </a:p>
          <a:p>
            <a:pPr marL="0" indent="0">
              <a:lnSpc>
                <a:spcPct val="120000"/>
              </a:lnSpc>
              <a:buNone/>
            </a:pPr>
            <a:r>
              <a:rPr lang="en-US" sz="4000" dirty="0"/>
              <a:t>“Who can bring a </a:t>
            </a:r>
            <a:r>
              <a:rPr lang="en-US" sz="4000" b="1" dirty="0">
                <a:solidFill>
                  <a:srgbClr val="FF0000"/>
                </a:solidFill>
              </a:rPr>
              <a:t>clean</a:t>
            </a:r>
            <a:r>
              <a:rPr lang="en-US" sz="4000" dirty="0"/>
              <a:t> thing out of an </a:t>
            </a:r>
            <a:r>
              <a:rPr lang="en-US" sz="4000" b="1" dirty="0">
                <a:solidFill>
                  <a:srgbClr val="FF0000"/>
                </a:solidFill>
              </a:rPr>
              <a:t>unclean</a:t>
            </a:r>
            <a:r>
              <a:rPr lang="en-US" sz="4000" dirty="0"/>
              <a:t>? not one.” (Job 14:4). </a:t>
            </a:r>
          </a:p>
          <a:p>
            <a:pPr marL="0" indent="0">
              <a:lnSpc>
                <a:spcPct val="120000"/>
              </a:lnSpc>
              <a:buNone/>
            </a:pPr>
            <a:r>
              <a:rPr lang="en-US" sz="4000" dirty="0"/>
              <a:t>“Come out from among them, and be ye separate, </a:t>
            </a:r>
            <a:r>
              <a:rPr lang="en-US" sz="4000" dirty="0" err="1"/>
              <a:t>saith</a:t>
            </a:r>
            <a:r>
              <a:rPr lang="en-US" sz="4000" dirty="0"/>
              <a:t> the Lord, and </a:t>
            </a:r>
            <a:r>
              <a:rPr lang="en-US" sz="4000" b="1" dirty="0">
                <a:solidFill>
                  <a:srgbClr val="FF0000"/>
                </a:solidFill>
              </a:rPr>
              <a:t>touch not the unclean thing</a:t>
            </a:r>
            <a:r>
              <a:rPr lang="en-US" sz="4000" dirty="0"/>
              <a:t>;”         2 Corinthians 6:16-17.</a:t>
            </a:r>
          </a:p>
          <a:p>
            <a:pPr marL="0" indent="0">
              <a:lnSpc>
                <a:spcPct val="120000"/>
              </a:lnSpc>
              <a:buNone/>
            </a:pPr>
            <a:endParaRPr lang="en-US" sz="4000" dirty="0"/>
          </a:p>
          <a:p>
            <a:pPr marL="0" indent="0">
              <a:lnSpc>
                <a:spcPct val="120000"/>
              </a:lnSpc>
              <a:buNone/>
            </a:pPr>
            <a:endParaRPr lang="en-US" sz="4000" dirty="0"/>
          </a:p>
        </p:txBody>
      </p:sp>
    </p:spTree>
    <p:extLst>
      <p:ext uri="{BB962C8B-B14F-4D97-AF65-F5344CB8AC3E}">
        <p14:creationId xmlns:p14="http://schemas.microsoft.com/office/powerpoint/2010/main" val="1088762160"/>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xmlns:mv="urn:schemas-microsoft-com:mac:vml">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45D171-366D-394F-B9F0-9A41327BFA4F}"/>
              </a:ext>
            </a:extLst>
          </p:cNvPr>
          <p:cNvPicPr>
            <a:picLocks noChangeAspect="1"/>
          </p:cNvPicPr>
          <p:nvPr/>
        </p:nvPicPr>
        <p:blipFill>
          <a:blip r:embed="rId3"/>
          <a:stretch>
            <a:fillRect/>
          </a:stretch>
        </p:blipFill>
        <p:spPr>
          <a:xfrm>
            <a:off x="0" y="-1143000"/>
            <a:ext cx="12192000" cy="9144000"/>
          </a:xfrm>
          <a:prstGeom prst="rect">
            <a:avLst/>
          </a:prstGeom>
        </p:spPr>
      </p:pic>
      <p:sp>
        <p:nvSpPr>
          <p:cNvPr id="3" name="Content Placeholder 2">
            <a:extLst>
              <a:ext uri="{FF2B5EF4-FFF2-40B4-BE49-F238E27FC236}">
                <a16:creationId xmlns:a16="http://schemas.microsoft.com/office/drawing/2014/main" id="{69C439DC-2BDC-CC4A-BEC5-65D46CE4B921}"/>
              </a:ext>
            </a:extLst>
          </p:cNvPr>
          <p:cNvSpPr>
            <a:spLocks noGrp="1"/>
          </p:cNvSpPr>
          <p:nvPr>
            <p:ph idx="1"/>
          </p:nvPr>
        </p:nvSpPr>
        <p:spPr>
          <a:xfrm>
            <a:off x="0" y="178130"/>
            <a:ext cx="6460958" cy="6679870"/>
          </a:xfrm>
        </p:spPr>
        <p:txBody>
          <a:bodyPr>
            <a:normAutofit/>
          </a:bodyPr>
          <a:lstStyle/>
          <a:p>
            <a:pPr marL="0" indent="0">
              <a:buNone/>
            </a:pPr>
            <a:r>
              <a:rPr lang="en-US" sz="4000" dirty="0">
                <a:solidFill>
                  <a:schemeClr val="bg1"/>
                </a:solidFill>
              </a:rPr>
              <a:t>“And said, If thou wilt diligently hearken to the voice of the LORD thy God, and wilt do that which is right in his sight, and wilt </a:t>
            </a:r>
            <a:r>
              <a:rPr lang="en-US" sz="4000" b="1" dirty="0">
                <a:solidFill>
                  <a:srgbClr val="FF0000"/>
                </a:solidFill>
              </a:rPr>
              <a:t>give ear to his commandments</a:t>
            </a:r>
            <a:r>
              <a:rPr lang="en-US" sz="4000" dirty="0">
                <a:solidFill>
                  <a:schemeClr val="bg1"/>
                </a:solidFill>
              </a:rPr>
              <a:t>, and </a:t>
            </a:r>
            <a:r>
              <a:rPr lang="en-US" sz="4000" dirty="0">
                <a:solidFill>
                  <a:srgbClr val="FF0000"/>
                </a:solidFill>
              </a:rPr>
              <a:t>keep all his statutes</a:t>
            </a:r>
            <a:r>
              <a:rPr lang="en-US" sz="4000" dirty="0">
                <a:solidFill>
                  <a:schemeClr val="bg1"/>
                </a:solidFill>
              </a:rPr>
              <a:t>, I will put </a:t>
            </a:r>
            <a:r>
              <a:rPr lang="en-US" sz="4000" b="1" dirty="0">
                <a:solidFill>
                  <a:srgbClr val="FF0000"/>
                </a:solidFill>
              </a:rPr>
              <a:t>none of these diseases</a:t>
            </a:r>
            <a:r>
              <a:rPr lang="en-US" sz="4000" dirty="0">
                <a:solidFill>
                  <a:schemeClr val="bg1"/>
                </a:solidFill>
              </a:rPr>
              <a:t> upon thee, which I have brought upon the Egyptians: for </a:t>
            </a:r>
            <a:r>
              <a:rPr lang="en-US" sz="4000" b="1" dirty="0">
                <a:solidFill>
                  <a:srgbClr val="FF0000"/>
                </a:solidFill>
              </a:rPr>
              <a:t>I am the LORD that </a:t>
            </a:r>
            <a:r>
              <a:rPr lang="en-US" sz="4000" b="1" dirty="0" err="1">
                <a:solidFill>
                  <a:srgbClr val="FF0000"/>
                </a:solidFill>
              </a:rPr>
              <a:t>healeth</a:t>
            </a:r>
            <a:r>
              <a:rPr lang="en-US" sz="4000" b="1" dirty="0">
                <a:solidFill>
                  <a:srgbClr val="FF0000"/>
                </a:solidFill>
              </a:rPr>
              <a:t> thee</a:t>
            </a:r>
            <a:r>
              <a:rPr lang="en-US" sz="4000" dirty="0">
                <a:solidFill>
                  <a:schemeClr val="bg1"/>
                </a:solidFill>
              </a:rPr>
              <a:t>.”  Exodus 15:26.</a:t>
            </a:r>
          </a:p>
          <a:p>
            <a:endParaRPr lang="en-US" sz="4000" dirty="0">
              <a:solidFill>
                <a:schemeClr val="bg1"/>
              </a:solidFill>
            </a:endParaRPr>
          </a:p>
        </p:txBody>
      </p:sp>
    </p:spTree>
    <p:extLst>
      <p:ext uri="{BB962C8B-B14F-4D97-AF65-F5344CB8AC3E}">
        <p14:creationId xmlns:p14="http://schemas.microsoft.com/office/powerpoint/2010/main" val="166975712"/>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xmlns:mv="urn:schemas-microsoft-com:mac:vml">
      <p:transition>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B58B-8899-DD43-985D-AD900C23DF6E}"/>
              </a:ext>
            </a:extLst>
          </p:cNvPr>
          <p:cNvSpPr>
            <a:spLocks noGrp="1"/>
          </p:cNvSpPr>
          <p:nvPr>
            <p:ph type="title"/>
          </p:nvPr>
        </p:nvSpPr>
        <p:spPr>
          <a:xfrm>
            <a:off x="515389" y="248747"/>
            <a:ext cx="11115502" cy="1325563"/>
          </a:xfrm>
        </p:spPr>
        <p:txBody>
          <a:bodyPr>
            <a:noAutofit/>
          </a:bodyPr>
          <a:lstStyle/>
          <a:p>
            <a:pPr algn="ctr"/>
            <a:r>
              <a:rPr lang="en-US" sz="4800" dirty="0"/>
              <a:t>We Are Asked To Take Care Of Our Bodies Intelligently</a:t>
            </a:r>
          </a:p>
        </p:txBody>
      </p:sp>
      <p:sp>
        <p:nvSpPr>
          <p:cNvPr id="3" name="Content Placeholder 2">
            <a:extLst>
              <a:ext uri="{FF2B5EF4-FFF2-40B4-BE49-F238E27FC236}">
                <a16:creationId xmlns:a16="http://schemas.microsoft.com/office/drawing/2014/main" id="{D72DFAA0-0ABF-6249-AB35-BDFE8BAE4180}"/>
              </a:ext>
            </a:extLst>
          </p:cNvPr>
          <p:cNvSpPr>
            <a:spLocks noGrp="1"/>
          </p:cNvSpPr>
          <p:nvPr>
            <p:ph idx="1"/>
          </p:nvPr>
        </p:nvSpPr>
        <p:spPr>
          <a:xfrm>
            <a:off x="515389" y="2623040"/>
            <a:ext cx="5818909" cy="4351338"/>
          </a:xfrm>
        </p:spPr>
        <p:txBody>
          <a:bodyPr>
            <a:normAutofit/>
          </a:bodyPr>
          <a:lstStyle/>
          <a:p>
            <a:pPr marL="0" indent="0">
              <a:buNone/>
            </a:pPr>
            <a:r>
              <a:rPr lang="en-US" sz="3600" dirty="0"/>
              <a:t>“That every one of you should know how to possess his vessel in sanctification and </a:t>
            </a:r>
            <a:r>
              <a:rPr lang="en-US" sz="3600" dirty="0" err="1"/>
              <a:t>honour</a:t>
            </a:r>
            <a:r>
              <a:rPr lang="en-US" sz="3600" dirty="0"/>
              <a:t>;”  1 Thessalonians 4:4.</a:t>
            </a:r>
          </a:p>
        </p:txBody>
      </p:sp>
      <p:pic>
        <p:nvPicPr>
          <p:cNvPr id="5" name="Picture 4">
            <a:extLst>
              <a:ext uri="{FF2B5EF4-FFF2-40B4-BE49-F238E27FC236}">
                <a16:creationId xmlns:a16="http://schemas.microsoft.com/office/drawing/2014/main" id="{58673DF0-F140-8744-90F1-D608E617BE1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884388" y="2011680"/>
            <a:ext cx="4570549" cy="363266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782229847"/>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AD102A-097F-8244-BB44-7F7E5AA324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5495"/>
            <a:ext cx="12192000" cy="8128000"/>
          </a:xfrm>
          <a:prstGeom prst="rect">
            <a:avLst/>
          </a:prstGeom>
        </p:spPr>
      </p:pic>
      <p:sp>
        <p:nvSpPr>
          <p:cNvPr id="2" name="Title 1">
            <a:extLst>
              <a:ext uri="{FF2B5EF4-FFF2-40B4-BE49-F238E27FC236}">
                <a16:creationId xmlns:a16="http://schemas.microsoft.com/office/drawing/2014/main" id="{E683C563-E18D-0942-9DEF-8B79864A0477}"/>
              </a:ext>
            </a:extLst>
          </p:cNvPr>
          <p:cNvSpPr>
            <a:spLocks noGrp="1"/>
          </p:cNvSpPr>
          <p:nvPr>
            <p:ph type="title"/>
          </p:nvPr>
        </p:nvSpPr>
        <p:spPr>
          <a:xfrm>
            <a:off x="0" y="0"/>
            <a:ext cx="5403273" cy="1325563"/>
          </a:xfrm>
          <a:solidFill>
            <a:schemeClr val="tx1">
              <a:alpha val="52000"/>
            </a:schemeClr>
          </a:solidFill>
        </p:spPr>
        <p:txBody>
          <a:bodyPr>
            <a:normAutofit/>
          </a:bodyPr>
          <a:lstStyle/>
          <a:p>
            <a:pPr algn="ctr"/>
            <a:r>
              <a:rPr lang="en-US" sz="4000" dirty="0">
                <a:solidFill>
                  <a:schemeClr val="bg1"/>
                </a:solidFill>
              </a:rPr>
              <a:t>We Are Accountable For Our Care Of Our Body</a:t>
            </a:r>
          </a:p>
        </p:txBody>
      </p:sp>
      <p:sp>
        <p:nvSpPr>
          <p:cNvPr id="3" name="Content Placeholder 2">
            <a:extLst>
              <a:ext uri="{FF2B5EF4-FFF2-40B4-BE49-F238E27FC236}">
                <a16:creationId xmlns:a16="http://schemas.microsoft.com/office/drawing/2014/main" id="{FEBD9098-B813-C841-A9CC-50C5552C96B2}"/>
              </a:ext>
            </a:extLst>
          </p:cNvPr>
          <p:cNvSpPr>
            <a:spLocks noGrp="1"/>
          </p:cNvSpPr>
          <p:nvPr>
            <p:ph idx="1"/>
          </p:nvPr>
        </p:nvSpPr>
        <p:spPr>
          <a:xfrm>
            <a:off x="0" y="1460500"/>
            <a:ext cx="5403273" cy="4351338"/>
          </a:xfrm>
          <a:solidFill>
            <a:schemeClr val="tx1">
              <a:alpha val="52000"/>
            </a:schemeClr>
          </a:solidFill>
        </p:spPr>
        <p:txBody>
          <a:bodyPr>
            <a:normAutofit/>
          </a:bodyPr>
          <a:lstStyle/>
          <a:p>
            <a:pPr marL="0" indent="0">
              <a:buNone/>
            </a:pPr>
            <a:r>
              <a:rPr lang="en-US" sz="3600" dirty="0">
                <a:solidFill>
                  <a:schemeClr val="bg1"/>
                </a:solidFill>
              </a:rPr>
              <a:t>“For we must all appear before the judgment seat of Christ; that every one may receive the things done </a:t>
            </a:r>
            <a:r>
              <a:rPr lang="en-US" sz="3600" b="1" dirty="0">
                <a:solidFill>
                  <a:schemeClr val="bg1"/>
                </a:solidFill>
              </a:rPr>
              <a:t>in his body,</a:t>
            </a:r>
            <a:r>
              <a:rPr lang="en-US" sz="3600" dirty="0">
                <a:solidFill>
                  <a:schemeClr val="bg1"/>
                </a:solidFill>
              </a:rPr>
              <a:t> according to that he hath done, whether it be good or bad.”  2 Corinthians 5:10.</a:t>
            </a:r>
          </a:p>
        </p:txBody>
      </p:sp>
    </p:spTree>
    <p:extLst>
      <p:ext uri="{BB962C8B-B14F-4D97-AF65-F5344CB8AC3E}">
        <p14:creationId xmlns:p14="http://schemas.microsoft.com/office/powerpoint/2010/main" val="1374071677"/>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20F771-49B4-3A4F-8AA0-9A3919E5027F}"/>
              </a:ext>
            </a:extLst>
          </p:cNvPr>
          <p:cNvSpPr>
            <a:spLocks noGrp="1"/>
          </p:cNvSpPr>
          <p:nvPr>
            <p:ph idx="1"/>
          </p:nvPr>
        </p:nvSpPr>
        <p:spPr>
          <a:xfrm>
            <a:off x="431800" y="114300"/>
            <a:ext cx="6939023" cy="6156446"/>
          </a:xfrm>
        </p:spPr>
        <p:txBody>
          <a:bodyPr>
            <a:noAutofit/>
          </a:bodyPr>
          <a:lstStyle/>
          <a:p>
            <a:pPr marL="0" indent="0">
              <a:buNone/>
            </a:pPr>
            <a:r>
              <a:rPr lang="en-US" sz="2400" dirty="0"/>
              <a:t>Dear </a:t>
            </a:r>
            <a:r>
              <a:rPr lang="en-US" sz="2400" dirty="0" err="1"/>
              <a:t>Dr</a:t>
            </a:r>
            <a:r>
              <a:rPr lang="en-US" sz="2400" dirty="0"/>
              <a:t> Clark,</a:t>
            </a:r>
          </a:p>
          <a:p>
            <a:pPr marL="0" indent="0">
              <a:buNone/>
            </a:pPr>
            <a:endParaRPr lang="en-US" sz="2400" dirty="0"/>
          </a:p>
          <a:p>
            <a:pPr marL="0" indent="0">
              <a:buNone/>
            </a:pPr>
            <a:r>
              <a:rPr lang="en-US" sz="2400" dirty="0"/>
              <a:t>I am a Seventh Day Adventist from Australia. I commenced my physical therapy job today at an aged care facility. I was previously told in an email that</a:t>
            </a:r>
            <a:r>
              <a:rPr lang="en-US" sz="2400" dirty="0">
                <a:solidFill>
                  <a:srgbClr val="FF0000"/>
                </a:solidFill>
              </a:rPr>
              <a:t> </a:t>
            </a:r>
            <a:r>
              <a:rPr lang="en-US" sz="2400" b="1" dirty="0">
                <a:solidFill>
                  <a:srgbClr val="FF0000"/>
                </a:solidFill>
              </a:rPr>
              <a:t>I wouldn’t be allowed to enter the building unless I provided evidence of a recent influenza vaccination</a:t>
            </a:r>
            <a:r>
              <a:rPr lang="en-US" sz="2400" dirty="0">
                <a:solidFill>
                  <a:srgbClr val="FF0000"/>
                </a:solidFill>
              </a:rPr>
              <a:t>.</a:t>
            </a:r>
            <a:r>
              <a:rPr lang="en-US" sz="2400" dirty="0"/>
              <a:t> After much prayer, I decided to turn up to my placement anyway. Thankfully, they allowed me to start my placement today, but I was told that I must provide a letter by tomorrow morning (written by someone in health) saying that I didn’t receive the vaccination due to religious reasons. Are you able to help me out in any way or know anyone that could? Thank you for your time.</a:t>
            </a:r>
          </a:p>
          <a:p>
            <a:pPr marL="0" indent="0">
              <a:buNone/>
            </a:pPr>
            <a:endParaRPr lang="en-US" sz="2400" dirty="0"/>
          </a:p>
          <a:p>
            <a:pPr marL="2743200" lvl="6" indent="0">
              <a:buNone/>
            </a:pPr>
            <a:r>
              <a:rPr lang="en-US" sz="2400" dirty="0"/>
              <a:t>Regards,</a:t>
            </a:r>
          </a:p>
          <a:p>
            <a:pPr marL="2743200" lvl="6" indent="0">
              <a:buNone/>
            </a:pPr>
            <a:r>
              <a:rPr lang="en-US" sz="2400" dirty="0"/>
              <a:t>Joseph</a:t>
            </a:r>
          </a:p>
        </p:txBody>
      </p:sp>
      <p:pic>
        <p:nvPicPr>
          <p:cNvPr id="5" name="Picture 4">
            <a:extLst>
              <a:ext uri="{FF2B5EF4-FFF2-40B4-BE49-F238E27FC236}">
                <a16:creationId xmlns:a16="http://schemas.microsoft.com/office/drawing/2014/main" id="{CBEB5BB9-100D-D443-B998-6D312DF0415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414509">
            <a:off x="7708968" y="1320298"/>
            <a:ext cx="3958313" cy="39338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764196480"/>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E23FF7-C121-3342-91B4-59FF606520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03847" y="0"/>
            <a:ext cx="6584306" cy="6858000"/>
          </a:xfrm>
          <a:prstGeom prst="rect">
            <a:avLst/>
          </a:prstGeom>
        </p:spPr>
      </p:pic>
    </p:spTree>
    <p:extLst>
      <p:ext uri="{BB962C8B-B14F-4D97-AF65-F5344CB8AC3E}">
        <p14:creationId xmlns:p14="http://schemas.microsoft.com/office/powerpoint/2010/main" val="3485615139"/>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xmlns:mv="urn:schemas-microsoft-com:mac:vml">
      <p:transition>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4A277-2496-1048-AB27-E9CC4DB43814}"/>
              </a:ext>
            </a:extLst>
          </p:cNvPr>
          <p:cNvSpPr>
            <a:spLocks noGrp="1"/>
          </p:cNvSpPr>
          <p:nvPr>
            <p:ph type="title"/>
          </p:nvPr>
        </p:nvSpPr>
        <p:spPr/>
        <p:txBody>
          <a:bodyPr/>
          <a:lstStyle/>
          <a:p>
            <a:r>
              <a:rPr lang="en-US" dirty="0"/>
              <a:t>What if they mandate vaccinations, aren’t Governments ordained of God?</a:t>
            </a:r>
          </a:p>
        </p:txBody>
      </p:sp>
      <p:sp>
        <p:nvSpPr>
          <p:cNvPr id="3" name="Content Placeholder 2">
            <a:extLst>
              <a:ext uri="{FF2B5EF4-FFF2-40B4-BE49-F238E27FC236}">
                <a16:creationId xmlns:a16="http://schemas.microsoft.com/office/drawing/2014/main" id="{14301B2C-8F25-5742-83AE-AEB91230A6AF}"/>
              </a:ext>
            </a:extLst>
          </p:cNvPr>
          <p:cNvSpPr>
            <a:spLocks noGrp="1"/>
          </p:cNvSpPr>
          <p:nvPr>
            <p:ph sz="half" idx="1"/>
          </p:nvPr>
        </p:nvSpPr>
        <p:spPr>
          <a:xfrm>
            <a:off x="838200" y="1825624"/>
            <a:ext cx="5181600" cy="4714323"/>
          </a:xfrm>
        </p:spPr>
        <p:txBody>
          <a:bodyPr>
            <a:normAutofit/>
          </a:bodyPr>
          <a:lstStyle/>
          <a:p>
            <a:pPr marL="0" indent="0">
              <a:buNone/>
            </a:pPr>
            <a:r>
              <a:rPr lang="en-US" dirty="0"/>
              <a:t>Romans 13:1-3</a:t>
            </a:r>
          </a:p>
          <a:p>
            <a:pPr marL="0" indent="0">
              <a:buNone/>
            </a:pPr>
            <a:r>
              <a:rPr lang="en-US" dirty="0"/>
              <a:t>1.  Let every soul be subject unto the higher powers. For there is no power but of God: the powers that be are ordained of God.</a:t>
            </a:r>
          </a:p>
          <a:p>
            <a:pPr marL="0" indent="0">
              <a:buNone/>
            </a:pPr>
            <a:r>
              <a:rPr lang="en-US" dirty="0"/>
              <a:t>2.  Whosoever therefore </a:t>
            </a:r>
            <a:r>
              <a:rPr lang="en-US" dirty="0" err="1"/>
              <a:t>resisteth</a:t>
            </a:r>
            <a:r>
              <a:rPr lang="en-US" dirty="0"/>
              <a:t> the power, </a:t>
            </a:r>
            <a:r>
              <a:rPr lang="en-US" dirty="0" err="1"/>
              <a:t>resisteth</a:t>
            </a:r>
            <a:r>
              <a:rPr lang="en-US" dirty="0"/>
              <a:t> the ordinance of God: and they that resist shall receive to themselves damnation.</a:t>
            </a:r>
          </a:p>
        </p:txBody>
      </p:sp>
      <p:pic>
        <p:nvPicPr>
          <p:cNvPr id="6" name="Content Placeholder 5">
            <a:extLst>
              <a:ext uri="{FF2B5EF4-FFF2-40B4-BE49-F238E27FC236}">
                <a16:creationId xmlns:a16="http://schemas.microsoft.com/office/drawing/2014/main" id="{4099B725-3849-FD47-A38A-D43886D9C454}"/>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058194"/>
            <a:ext cx="5181600" cy="3886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28711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B6E5D-6B74-6948-86E7-CDF978239DA7}"/>
              </a:ext>
            </a:extLst>
          </p:cNvPr>
          <p:cNvSpPr>
            <a:spLocks noGrp="1"/>
          </p:cNvSpPr>
          <p:nvPr>
            <p:ph type="title"/>
          </p:nvPr>
        </p:nvSpPr>
        <p:spPr/>
        <p:txBody>
          <a:bodyPr/>
          <a:lstStyle/>
          <a:p>
            <a:r>
              <a:rPr lang="en-US" dirty="0"/>
              <a:t>Is the government supposed to have jurisdiction over the things of God?</a:t>
            </a:r>
          </a:p>
        </p:txBody>
      </p:sp>
      <p:sp>
        <p:nvSpPr>
          <p:cNvPr id="3" name="Content Placeholder 2">
            <a:extLst>
              <a:ext uri="{FF2B5EF4-FFF2-40B4-BE49-F238E27FC236}">
                <a16:creationId xmlns:a16="http://schemas.microsoft.com/office/drawing/2014/main" id="{666E1DD6-099F-7B47-BF45-4465198FA21E}"/>
              </a:ext>
            </a:extLst>
          </p:cNvPr>
          <p:cNvSpPr>
            <a:spLocks noGrp="1"/>
          </p:cNvSpPr>
          <p:nvPr>
            <p:ph sz="half" idx="1"/>
          </p:nvPr>
        </p:nvSpPr>
        <p:spPr/>
        <p:txBody>
          <a:bodyPr>
            <a:normAutofit/>
          </a:bodyPr>
          <a:lstStyle/>
          <a:p>
            <a:pPr marL="0" indent="0">
              <a:lnSpc>
                <a:spcPct val="100000"/>
              </a:lnSpc>
              <a:buNone/>
            </a:pPr>
            <a:r>
              <a:rPr lang="en-US" sz="3600" dirty="0"/>
              <a:t>“And Jesus answering said unto them, Render to Caesar the things that are Caesar's, and to God the things that are God's. And they </a:t>
            </a:r>
            <a:r>
              <a:rPr lang="en-US" sz="3600" dirty="0" err="1"/>
              <a:t>marvelled</a:t>
            </a:r>
            <a:r>
              <a:rPr lang="en-US" sz="3600" dirty="0"/>
              <a:t> at him.”  Mark 12:17.</a:t>
            </a:r>
          </a:p>
        </p:txBody>
      </p:sp>
      <p:pic>
        <p:nvPicPr>
          <p:cNvPr id="6" name="Content Placeholder 5">
            <a:extLst>
              <a:ext uri="{FF2B5EF4-FFF2-40B4-BE49-F238E27FC236}">
                <a16:creationId xmlns:a16="http://schemas.microsoft.com/office/drawing/2014/main" id="{87454E45-EE34-E94D-B74C-927FDE020CDF}"/>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058194"/>
            <a:ext cx="5181600" cy="3886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41527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B2B96-AF40-9F4A-B4EA-2048B4498E6E}"/>
              </a:ext>
            </a:extLst>
          </p:cNvPr>
          <p:cNvSpPr>
            <a:spLocks noGrp="1"/>
          </p:cNvSpPr>
          <p:nvPr>
            <p:ph type="title"/>
          </p:nvPr>
        </p:nvSpPr>
        <p:spPr>
          <a:xfrm>
            <a:off x="155448" y="132556"/>
            <a:ext cx="10515600" cy="1325563"/>
          </a:xfrm>
        </p:spPr>
        <p:txBody>
          <a:bodyPr/>
          <a:lstStyle/>
          <a:p>
            <a:r>
              <a:rPr lang="en-US" dirty="0"/>
              <a:t>To whom does our body belong, the government or God? And Why?</a:t>
            </a:r>
          </a:p>
        </p:txBody>
      </p:sp>
      <p:sp>
        <p:nvSpPr>
          <p:cNvPr id="3" name="Content Placeholder 2">
            <a:extLst>
              <a:ext uri="{FF2B5EF4-FFF2-40B4-BE49-F238E27FC236}">
                <a16:creationId xmlns:a16="http://schemas.microsoft.com/office/drawing/2014/main" id="{F89187FC-AF38-ED42-8B3F-EC04EE6667E6}"/>
              </a:ext>
            </a:extLst>
          </p:cNvPr>
          <p:cNvSpPr>
            <a:spLocks noGrp="1"/>
          </p:cNvSpPr>
          <p:nvPr>
            <p:ph sz="half" idx="1"/>
          </p:nvPr>
        </p:nvSpPr>
        <p:spPr>
          <a:xfrm>
            <a:off x="155448" y="1593056"/>
            <a:ext cx="5769864" cy="4758976"/>
          </a:xfrm>
        </p:spPr>
        <p:txBody>
          <a:bodyPr>
            <a:normAutofit fontScale="92500" lnSpcReduction="20000"/>
          </a:bodyPr>
          <a:lstStyle/>
          <a:p>
            <a:pPr marL="0" indent="0">
              <a:buNone/>
            </a:pPr>
            <a:r>
              <a:rPr lang="en-US" dirty="0"/>
              <a:t>“But now thus </a:t>
            </a:r>
            <a:r>
              <a:rPr lang="en-US" dirty="0" err="1"/>
              <a:t>saith</a:t>
            </a:r>
            <a:r>
              <a:rPr lang="en-US" dirty="0"/>
              <a:t> the LORD that </a:t>
            </a:r>
            <a:r>
              <a:rPr lang="en-US" b="1" dirty="0"/>
              <a:t>created</a:t>
            </a:r>
            <a:r>
              <a:rPr lang="en-US" dirty="0"/>
              <a:t> thee, O Jacob, and he that formed thee, O Israel, Fear not: for I have </a:t>
            </a:r>
            <a:r>
              <a:rPr lang="en-US" b="1" dirty="0"/>
              <a:t>redeemed</a:t>
            </a:r>
            <a:r>
              <a:rPr lang="en-US" dirty="0"/>
              <a:t> thee, I have called thee by thy name; </a:t>
            </a:r>
            <a:r>
              <a:rPr lang="en-US" b="1" dirty="0"/>
              <a:t>thou art mine</a:t>
            </a:r>
            <a:r>
              <a:rPr lang="en-US" dirty="0"/>
              <a:t>.” (Isaiah 43:1,2). </a:t>
            </a:r>
          </a:p>
          <a:p>
            <a:pPr marL="0" indent="0">
              <a:buNone/>
            </a:pPr>
            <a:r>
              <a:rPr lang="en-US" dirty="0"/>
              <a:t>“For by him were all things created, …and </a:t>
            </a:r>
            <a:r>
              <a:rPr lang="en-US" b="1" dirty="0"/>
              <a:t>by him all things consist</a:t>
            </a:r>
            <a:r>
              <a:rPr lang="en-US" dirty="0"/>
              <a:t>.” Colossians 1:16-17.</a:t>
            </a:r>
          </a:p>
          <a:p>
            <a:pPr marL="0" indent="0">
              <a:buNone/>
            </a:pPr>
            <a:r>
              <a:rPr lang="en-US" dirty="0"/>
              <a:t>“What? know ye not that your body is the temple of the Holy Ghost which is in you, which ye have of God, and ye are not your own? For </a:t>
            </a:r>
            <a:r>
              <a:rPr lang="en-US" b="1" dirty="0"/>
              <a:t>ye are bought with a price: therefore glorify God in your body</a:t>
            </a:r>
            <a:r>
              <a:rPr lang="en-US" dirty="0"/>
              <a:t>, and in your spirit, which are God's.” (1 Corinthians 6:19,20). </a:t>
            </a:r>
          </a:p>
        </p:txBody>
      </p:sp>
      <p:pic>
        <p:nvPicPr>
          <p:cNvPr id="6" name="Content Placeholder 5">
            <a:extLst>
              <a:ext uri="{FF2B5EF4-FFF2-40B4-BE49-F238E27FC236}">
                <a16:creationId xmlns:a16="http://schemas.microsoft.com/office/drawing/2014/main" id="{54FC8150-C965-C645-BB1C-726CB1ECFFBA}"/>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058194"/>
            <a:ext cx="5181600" cy="3886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5198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1BD86-4A10-DC4E-B100-4626E8A67AB4}"/>
              </a:ext>
            </a:extLst>
          </p:cNvPr>
          <p:cNvSpPr>
            <a:spLocks noGrp="1"/>
          </p:cNvSpPr>
          <p:nvPr>
            <p:ph type="title"/>
          </p:nvPr>
        </p:nvSpPr>
        <p:spPr>
          <a:xfrm>
            <a:off x="333936" y="305490"/>
            <a:ext cx="10562664" cy="1325563"/>
          </a:xfrm>
        </p:spPr>
        <p:txBody>
          <a:bodyPr/>
          <a:lstStyle/>
          <a:p>
            <a:r>
              <a:rPr lang="en-US" dirty="0"/>
              <a:t>What does God tells will follow on the heals of pestilence?</a:t>
            </a:r>
          </a:p>
        </p:txBody>
      </p:sp>
      <p:sp>
        <p:nvSpPr>
          <p:cNvPr id="3" name="Content Placeholder 2">
            <a:extLst>
              <a:ext uri="{FF2B5EF4-FFF2-40B4-BE49-F238E27FC236}">
                <a16:creationId xmlns:a16="http://schemas.microsoft.com/office/drawing/2014/main" id="{3A4D79CF-BC84-BC4B-A25F-D6CC09772E94}"/>
              </a:ext>
            </a:extLst>
          </p:cNvPr>
          <p:cNvSpPr>
            <a:spLocks noGrp="1"/>
          </p:cNvSpPr>
          <p:nvPr>
            <p:ph sz="half" idx="1"/>
          </p:nvPr>
        </p:nvSpPr>
        <p:spPr>
          <a:xfrm>
            <a:off x="357809" y="1765989"/>
            <a:ext cx="5565913" cy="4436027"/>
          </a:xfrm>
        </p:spPr>
        <p:txBody>
          <a:bodyPr>
            <a:normAutofit fontScale="92500" lnSpcReduction="10000"/>
          </a:bodyPr>
          <a:lstStyle/>
          <a:p>
            <a:pPr marL="0" indent="0">
              <a:buNone/>
            </a:pPr>
            <a:r>
              <a:rPr lang="en-US" dirty="0"/>
              <a:t>Matthew 24:7-10</a:t>
            </a:r>
          </a:p>
          <a:p>
            <a:pPr marL="0" indent="0">
              <a:buNone/>
            </a:pPr>
            <a:r>
              <a:rPr lang="en-US" dirty="0"/>
              <a:t>7.  For nation shall rise against nation, and kingdom against kingdom: and there shall be famines, and pestilences, and earthquakes, in divers places….</a:t>
            </a:r>
          </a:p>
          <a:p>
            <a:pPr marL="0" indent="0">
              <a:buNone/>
            </a:pPr>
            <a:r>
              <a:rPr lang="en-US" dirty="0"/>
              <a:t>9.  Then shall they deliver you up to be afflicted, and shall kill you: and ye shall be hated of all nations for my name's sake.</a:t>
            </a:r>
          </a:p>
          <a:p>
            <a:pPr marL="0" indent="0">
              <a:buNone/>
            </a:pPr>
            <a:r>
              <a:rPr lang="en-US" dirty="0"/>
              <a:t>10.  And then shall many be offended, and shall betray one another, and shall hate one another.</a:t>
            </a:r>
          </a:p>
        </p:txBody>
      </p:sp>
      <p:pic>
        <p:nvPicPr>
          <p:cNvPr id="6" name="Content Placeholder 5">
            <a:extLst>
              <a:ext uri="{FF2B5EF4-FFF2-40B4-BE49-F238E27FC236}">
                <a16:creationId xmlns:a16="http://schemas.microsoft.com/office/drawing/2014/main" id="{09A2A706-BB32-9445-A097-7B01E87FC596}"/>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058194"/>
            <a:ext cx="5181600" cy="3886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3592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C1AF0E-C60C-FF48-BD14-9533FDEE79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28990">
            <a:off x="6938573" y="536448"/>
            <a:ext cx="4374037" cy="58338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Title 5">
            <a:extLst>
              <a:ext uri="{FF2B5EF4-FFF2-40B4-BE49-F238E27FC236}">
                <a16:creationId xmlns:a16="http://schemas.microsoft.com/office/drawing/2014/main" id="{B8E149D2-2EAD-804A-9543-9485D2042BC0}"/>
              </a:ext>
            </a:extLst>
          </p:cNvPr>
          <p:cNvSpPr>
            <a:spLocks noGrp="1"/>
          </p:cNvSpPr>
          <p:nvPr>
            <p:ph type="title"/>
          </p:nvPr>
        </p:nvSpPr>
        <p:spPr>
          <a:xfrm>
            <a:off x="301487" y="146464"/>
            <a:ext cx="10515600" cy="1325563"/>
          </a:xfrm>
        </p:spPr>
        <p:txBody>
          <a:bodyPr>
            <a:normAutofit/>
          </a:bodyPr>
          <a:lstStyle/>
          <a:p>
            <a:r>
              <a:rPr lang="en-US" sz="6600" dirty="0"/>
              <a:t>Déjà vu </a:t>
            </a:r>
          </a:p>
        </p:txBody>
      </p:sp>
      <p:sp>
        <p:nvSpPr>
          <p:cNvPr id="7" name="Content Placeholder 6">
            <a:extLst>
              <a:ext uri="{FF2B5EF4-FFF2-40B4-BE49-F238E27FC236}">
                <a16:creationId xmlns:a16="http://schemas.microsoft.com/office/drawing/2014/main" id="{981A3C18-900E-C34B-8B4D-21BC122322BB}"/>
              </a:ext>
            </a:extLst>
          </p:cNvPr>
          <p:cNvSpPr>
            <a:spLocks noGrp="1"/>
          </p:cNvSpPr>
          <p:nvPr>
            <p:ph sz="half" idx="1"/>
          </p:nvPr>
        </p:nvSpPr>
        <p:spPr>
          <a:xfrm>
            <a:off x="301487" y="1472027"/>
            <a:ext cx="6158948" cy="5037395"/>
          </a:xfrm>
        </p:spPr>
        <p:txBody>
          <a:bodyPr>
            <a:normAutofit fontScale="92500" lnSpcReduction="10000"/>
          </a:bodyPr>
          <a:lstStyle/>
          <a:p>
            <a:pPr marL="0" indent="0">
              <a:buNone/>
            </a:pPr>
            <a:r>
              <a:rPr lang="en-US" dirty="0"/>
              <a:t>“So hast thou also them that hold the doctrine of the Nicolaitans, which thing I hate.”  Revelation 2:15.</a:t>
            </a:r>
          </a:p>
          <a:p>
            <a:pPr marL="0" indent="0">
              <a:buNone/>
            </a:pPr>
            <a:r>
              <a:rPr lang="en-US" dirty="0"/>
              <a:t>The Nicolaitans were a group who taught a radical dualism between the body and the soul. They believed that what is done with the body cannot in any way defile the soul. </a:t>
            </a:r>
          </a:p>
          <a:p>
            <a:pPr marL="0" indent="0">
              <a:buNone/>
            </a:pPr>
            <a:r>
              <a:rPr lang="en-US" dirty="0"/>
              <a:t>The city of Smyrna was the center of emperor worship in the Roman Empire. Once a year Roman citizens were required to burn incense in honor of the godhood the emperor and they were issued a certificate indicating that they had complied. To refuse to do so entailed certain death. </a:t>
            </a:r>
          </a:p>
        </p:txBody>
      </p:sp>
    </p:spTree>
    <p:extLst>
      <p:ext uri="{BB962C8B-B14F-4D97-AF65-F5344CB8AC3E}">
        <p14:creationId xmlns:p14="http://schemas.microsoft.com/office/powerpoint/2010/main" val="350378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F079C-CD38-C24D-8EF1-ED206101A9B2}"/>
              </a:ext>
            </a:extLst>
          </p:cNvPr>
          <p:cNvSpPr>
            <a:spLocks noGrp="1"/>
          </p:cNvSpPr>
          <p:nvPr>
            <p:ph type="title"/>
          </p:nvPr>
        </p:nvSpPr>
        <p:spPr>
          <a:xfrm>
            <a:off x="420756" y="265733"/>
            <a:ext cx="10515600" cy="1325563"/>
          </a:xfrm>
        </p:spPr>
        <p:txBody>
          <a:bodyPr>
            <a:noAutofit/>
          </a:bodyPr>
          <a:lstStyle/>
          <a:p>
            <a:r>
              <a:rPr lang="en-US" sz="3600" dirty="0"/>
              <a:t>Is the government supposed to make anti-Biblical laws that are a terror to good people who do good works?</a:t>
            </a:r>
          </a:p>
        </p:txBody>
      </p:sp>
      <p:sp>
        <p:nvSpPr>
          <p:cNvPr id="3" name="Content Placeholder 2">
            <a:extLst>
              <a:ext uri="{FF2B5EF4-FFF2-40B4-BE49-F238E27FC236}">
                <a16:creationId xmlns:a16="http://schemas.microsoft.com/office/drawing/2014/main" id="{41A800AF-49BD-CD43-946B-65BBE5696A28}"/>
              </a:ext>
            </a:extLst>
          </p:cNvPr>
          <p:cNvSpPr>
            <a:spLocks noGrp="1"/>
          </p:cNvSpPr>
          <p:nvPr>
            <p:ph sz="half" idx="1"/>
          </p:nvPr>
        </p:nvSpPr>
        <p:spPr>
          <a:xfrm>
            <a:off x="420756" y="1820690"/>
            <a:ext cx="5383696" cy="4560232"/>
          </a:xfrm>
        </p:spPr>
        <p:txBody>
          <a:bodyPr>
            <a:normAutofit/>
          </a:bodyPr>
          <a:lstStyle/>
          <a:p>
            <a:pPr marL="0" indent="0">
              <a:lnSpc>
                <a:spcPct val="100000"/>
              </a:lnSpc>
              <a:buNone/>
            </a:pPr>
            <a:r>
              <a:rPr lang="en-US" sz="3600" dirty="0"/>
              <a:t>“For rulers are not a terror to good works, but to the evil. Wilt thou then not be afraid of the power? do that which is good, and thou shalt have praise of the same:”  Romans 13:3.</a:t>
            </a:r>
          </a:p>
        </p:txBody>
      </p:sp>
      <p:pic>
        <p:nvPicPr>
          <p:cNvPr id="6" name="Content Placeholder 5">
            <a:extLst>
              <a:ext uri="{FF2B5EF4-FFF2-40B4-BE49-F238E27FC236}">
                <a16:creationId xmlns:a16="http://schemas.microsoft.com/office/drawing/2014/main" id="{7E9204F7-84C2-1046-8D88-A7707149C48D}"/>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058194"/>
            <a:ext cx="5181600" cy="3886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69395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8913D-0694-A045-812F-3A0B3EAB1128}"/>
              </a:ext>
            </a:extLst>
          </p:cNvPr>
          <p:cNvSpPr>
            <a:spLocks noGrp="1"/>
          </p:cNvSpPr>
          <p:nvPr>
            <p:ph type="title"/>
          </p:nvPr>
        </p:nvSpPr>
        <p:spPr>
          <a:xfrm>
            <a:off x="202095" y="225977"/>
            <a:ext cx="6387492" cy="1325563"/>
          </a:xfrm>
        </p:spPr>
        <p:txBody>
          <a:bodyPr>
            <a:normAutofit fontScale="90000"/>
          </a:bodyPr>
          <a:lstStyle/>
          <a:p>
            <a:r>
              <a:rPr lang="en-US" dirty="0"/>
              <a:t>“For rulers are not a terror to good works, but to the evil.” </a:t>
            </a:r>
          </a:p>
        </p:txBody>
      </p:sp>
      <p:sp>
        <p:nvSpPr>
          <p:cNvPr id="3" name="Content Placeholder 2">
            <a:extLst>
              <a:ext uri="{FF2B5EF4-FFF2-40B4-BE49-F238E27FC236}">
                <a16:creationId xmlns:a16="http://schemas.microsoft.com/office/drawing/2014/main" id="{74F71CD0-77D2-EB44-8762-4820A9F4D076}"/>
              </a:ext>
            </a:extLst>
          </p:cNvPr>
          <p:cNvSpPr>
            <a:spLocks noGrp="1"/>
          </p:cNvSpPr>
          <p:nvPr>
            <p:ph idx="1"/>
          </p:nvPr>
        </p:nvSpPr>
        <p:spPr>
          <a:xfrm>
            <a:off x="202095" y="1686477"/>
            <a:ext cx="6636026" cy="4351338"/>
          </a:xfrm>
        </p:spPr>
        <p:txBody>
          <a:bodyPr>
            <a:normAutofit lnSpcReduction="10000"/>
          </a:bodyPr>
          <a:lstStyle/>
          <a:p>
            <a:pPr marL="0" indent="0">
              <a:buNone/>
            </a:pPr>
            <a:r>
              <a:rPr lang="en-US" dirty="0"/>
              <a:t>“Let the priests, the ministers of the LORD, weep between the porch and the altar, and let them say, </a:t>
            </a:r>
            <a:r>
              <a:rPr lang="en-US" b="1" dirty="0"/>
              <a:t>Spare thy people, O LORD, and give not thine heritage to reproach, that the heathen should rule over them</a:t>
            </a:r>
            <a:r>
              <a:rPr lang="en-US" dirty="0"/>
              <a:t>: wherefore should they say among the people, Where is their God?”  Joel 2:17.</a:t>
            </a:r>
          </a:p>
          <a:p>
            <a:pPr marL="0" indent="0">
              <a:buNone/>
            </a:pPr>
            <a:r>
              <a:rPr lang="en-US" dirty="0"/>
              <a:t>“Righteousness </a:t>
            </a:r>
            <a:r>
              <a:rPr lang="en-US" dirty="0" err="1"/>
              <a:t>exalteth</a:t>
            </a:r>
            <a:r>
              <a:rPr lang="en-US" dirty="0"/>
              <a:t> a nation: but sin is a reproach to any people.” Proverbs 14:34.</a:t>
            </a:r>
          </a:p>
          <a:p>
            <a:pPr marL="0" indent="0">
              <a:buNone/>
            </a:pPr>
            <a:r>
              <a:rPr lang="en-US" dirty="0"/>
              <a:t>“And I will bless them that bless thee, and curse him that </a:t>
            </a:r>
            <a:r>
              <a:rPr lang="en-US" dirty="0" err="1"/>
              <a:t>curseth</a:t>
            </a:r>
            <a:r>
              <a:rPr lang="en-US" dirty="0"/>
              <a:t> thee:” Genesis 12:3.</a:t>
            </a:r>
          </a:p>
        </p:txBody>
      </p:sp>
      <p:pic>
        <p:nvPicPr>
          <p:cNvPr id="7" name="Picture 6">
            <a:extLst>
              <a:ext uri="{FF2B5EF4-FFF2-40B4-BE49-F238E27FC236}">
                <a16:creationId xmlns:a16="http://schemas.microsoft.com/office/drawing/2014/main" id="{06A053D0-4149-084B-8B1D-03B5D42A80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327503">
            <a:off x="7440266" y="775251"/>
            <a:ext cx="4189343" cy="558579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29983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E4F4DA-E2D4-9344-866B-B38AC4E89574}"/>
              </a:ext>
            </a:extLst>
          </p:cNvPr>
          <p:cNvPicPr>
            <a:picLocks noChangeAspect="1"/>
          </p:cNvPicPr>
          <p:nvPr/>
        </p:nvPicPr>
        <p:blipFill>
          <a:blip r:embed="rId3"/>
          <a:stretch>
            <a:fillRect/>
          </a:stretch>
        </p:blipFill>
        <p:spPr>
          <a:xfrm>
            <a:off x="0" y="-2300308"/>
            <a:ext cx="12192000" cy="9158309"/>
          </a:xfrm>
          <a:prstGeom prst="rect">
            <a:avLst/>
          </a:prstGeom>
        </p:spPr>
      </p:pic>
      <p:sp>
        <p:nvSpPr>
          <p:cNvPr id="2" name="Title 1">
            <a:extLst>
              <a:ext uri="{FF2B5EF4-FFF2-40B4-BE49-F238E27FC236}">
                <a16:creationId xmlns:a16="http://schemas.microsoft.com/office/drawing/2014/main" id="{E8D3F85D-5E81-9445-B8C4-1C9B05400B13}"/>
              </a:ext>
            </a:extLst>
          </p:cNvPr>
          <p:cNvSpPr>
            <a:spLocks noGrp="1"/>
          </p:cNvSpPr>
          <p:nvPr>
            <p:ph type="title"/>
          </p:nvPr>
        </p:nvSpPr>
        <p:spPr>
          <a:xfrm>
            <a:off x="4890778" y="-159026"/>
            <a:ext cx="6184726" cy="1325563"/>
          </a:xfrm>
        </p:spPr>
        <p:txBody>
          <a:bodyPr/>
          <a:lstStyle/>
          <a:p>
            <a:r>
              <a:rPr lang="en-US" dirty="0"/>
              <a:t>Liberty Of Conscience</a:t>
            </a:r>
          </a:p>
        </p:txBody>
      </p:sp>
      <p:sp>
        <p:nvSpPr>
          <p:cNvPr id="3" name="Content Placeholder 2">
            <a:extLst>
              <a:ext uri="{FF2B5EF4-FFF2-40B4-BE49-F238E27FC236}">
                <a16:creationId xmlns:a16="http://schemas.microsoft.com/office/drawing/2014/main" id="{7B3C5F42-3045-454C-8C30-383718074DC6}"/>
              </a:ext>
            </a:extLst>
          </p:cNvPr>
          <p:cNvSpPr>
            <a:spLocks noGrp="1"/>
          </p:cNvSpPr>
          <p:nvPr>
            <p:ph idx="1"/>
          </p:nvPr>
        </p:nvSpPr>
        <p:spPr>
          <a:xfrm>
            <a:off x="4890778" y="1076050"/>
            <a:ext cx="7301222" cy="5106089"/>
          </a:xfrm>
        </p:spPr>
        <p:txBody>
          <a:bodyPr>
            <a:normAutofit/>
          </a:bodyPr>
          <a:lstStyle/>
          <a:p>
            <a:pPr marL="0" indent="0">
              <a:lnSpc>
                <a:spcPct val="100000"/>
              </a:lnSpc>
              <a:buNone/>
            </a:pPr>
            <a:r>
              <a:rPr lang="en-US" b="1" dirty="0">
                <a:effectLst>
                  <a:glow rad="292100">
                    <a:schemeClr val="bg1">
                      <a:alpha val="83000"/>
                    </a:schemeClr>
                  </a:glow>
                </a:effectLst>
              </a:rPr>
              <a:t>“Let every man be fully persuaded in his own mind.”  Romans 14:5.</a:t>
            </a:r>
          </a:p>
          <a:p>
            <a:pPr marL="0" indent="0">
              <a:lnSpc>
                <a:spcPct val="100000"/>
              </a:lnSpc>
              <a:buNone/>
            </a:pPr>
            <a:r>
              <a:rPr lang="en-US" b="1" dirty="0">
                <a:effectLst>
                  <a:glow rad="292100">
                    <a:schemeClr val="bg1">
                      <a:alpha val="83000"/>
                    </a:schemeClr>
                  </a:glow>
                </a:effectLst>
              </a:rPr>
              <a:t>“Choose you this day whom ye will serve;” Joshua 24:15.</a:t>
            </a:r>
          </a:p>
          <a:p>
            <a:pPr marL="0" indent="0">
              <a:lnSpc>
                <a:spcPct val="100000"/>
              </a:lnSpc>
              <a:buNone/>
            </a:pPr>
            <a:r>
              <a:rPr lang="en-US" b="1" dirty="0">
                <a:effectLst>
                  <a:glow rad="292100">
                    <a:schemeClr val="bg1">
                      <a:alpha val="83000"/>
                    </a:schemeClr>
                  </a:glow>
                </a:effectLst>
              </a:rPr>
              <a:t>“Be not deceived; God is not mocked: for whatsoever a man soweth, that shall he also reap. For he that soweth to his flesh shall of the flesh reap corruption; but he that soweth to the Spirit shall of the Spirit reap life everlasting.” Galatians 6:7-8.</a:t>
            </a:r>
          </a:p>
          <a:p>
            <a:pPr marL="0" indent="0">
              <a:lnSpc>
                <a:spcPct val="100000"/>
              </a:lnSpc>
              <a:buNone/>
            </a:pPr>
            <a:endParaRPr lang="en-US" b="1" dirty="0">
              <a:effectLst>
                <a:glow rad="292100">
                  <a:schemeClr val="bg1">
                    <a:alpha val="83000"/>
                  </a:schemeClr>
                </a:glow>
              </a:effectLst>
            </a:endParaRPr>
          </a:p>
          <a:p>
            <a:pPr marL="0" indent="0">
              <a:lnSpc>
                <a:spcPct val="100000"/>
              </a:lnSpc>
              <a:buNone/>
            </a:pPr>
            <a:endParaRPr lang="en-US" b="1" dirty="0">
              <a:effectLst>
                <a:glow rad="292100">
                  <a:schemeClr val="bg1">
                    <a:alpha val="83000"/>
                  </a:schemeClr>
                </a:glow>
              </a:effectLst>
            </a:endParaRPr>
          </a:p>
          <a:p>
            <a:pPr marL="0" indent="0">
              <a:lnSpc>
                <a:spcPct val="100000"/>
              </a:lnSpc>
              <a:buNone/>
            </a:pPr>
            <a:endParaRPr lang="en-US" b="1" dirty="0">
              <a:effectLst>
                <a:glow rad="292100">
                  <a:schemeClr val="bg1">
                    <a:alpha val="83000"/>
                  </a:schemeClr>
                </a:glow>
              </a:effectLst>
            </a:endParaRPr>
          </a:p>
          <a:p>
            <a:pPr marL="0" indent="0">
              <a:lnSpc>
                <a:spcPct val="100000"/>
              </a:lnSpc>
              <a:buNone/>
            </a:pPr>
            <a:endParaRPr lang="en-US" b="1" dirty="0">
              <a:effectLst>
                <a:glow rad="292100">
                  <a:schemeClr val="bg1">
                    <a:alpha val="83000"/>
                  </a:schemeClr>
                </a:glow>
              </a:effectLst>
            </a:endParaRPr>
          </a:p>
        </p:txBody>
      </p:sp>
      <p:pic>
        <p:nvPicPr>
          <p:cNvPr id="5" name="Picture 4">
            <a:extLst>
              <a:ext uri="{FF2B5EF4-FFF2-40B4-BE49-F238E27FC236}">
                <a16:creationId xmlns:a16="http://schemas.microsoft.com/office/drawing/2014/main" id="{01166C27-3129-9848-8571-734B8725543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82652" y="1600200"/>
            <a:ext cx="3397244" cy="3620022"/>
          </a:xfrm>
          <a:prstGeom prst="rect">
            <a:avLst/>
          </a:prstGeom>
        </p:spPr>
      </p:pic>
    </p:spTree>
    <p:extLst>
      <p:ext uri="{BB962C8B-B14F-4D97-AF65-F5344CB8AC3E}">
        <p14:creationId xmlns:p14="http://schemas.microsoft.com/office/powerpoint/2010/main" val="121571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9786B-749E-8C4A-8911-4B25DA62EDC4}"/>
              </a:ext>
            </a:extLst>
          </p:cNvPr>
          <p:cNvSpPr>
            <a:spLocks noGrp="1"/>
          </p:cNvSpPr>
          <p:nvPr>
            <p:ph type="title"/>
          </p:nvPr>
        </p:nvSpPr>
        <p:spPr>
          <a:xfrm>
            <a:off x="301487" y="285612"/>
            <a:ext cx="10515600" cy="1325563"/>
          </a:xfrm>
        </p:spPr>
        <p:txBody>
          <a:bodyPr/>
          <a:lstStyle/>
          <a:p>
            <a:r>
              <a:rPr lang="en-US" dirty="0"/>
              <a:t>Who falsely claims jurisdiction over the bodies and souls of people?</a:t>
            </a:r>
          </a:p>
        </p:txBody>
      </p:sp>
      <p:sp>
        <p:nvSpPr>
          <p:cNvPr id="3" name="Content Placeholder 2">
            <a:extLst>
              <a:ext uri="{FF2B5EF4-FFF2-40B4-BE49-F238E27FC236}">
                <a16:creationId xmlns:a16="http://schemas.microsoft.com/office/drawing/2014/main" id="{84E912B5-6B89-4848-8CF6-BFBD76D7FFBF}"/>
              </a:ext>
            </a:extLst>
          </p:cNvPr>
          <p:cNvSpPr>
            <a:spLocks noGrp="1"/>
          </p:cNvSpPr>
          <p:nvPr>
            <p:ph sz="half" idx="1"/>
          </p:nvPr>
        </p:nvSpPr>
        <p:spPr>
          <a:xfrm>
            <a:off x="301486" y="1746111"/>
            <a:ext cx="5960165" cy="4595053"/>
          </a:xfrm>
        </p:spPr>
        <p:txBody>
          <a:bodyPr>
            <a:normAutofit fontScale="85000" lnSpcReduction="20000"/>
          </a:bodyPr>
          <a:lstStyle/>
          <a:p>
            <a:pPr marL="0" indent="0">
              <a:buNone/>
            </a:pPr>
            <a:r>
              <a:rPr lang="en-US" dirty="0"/>
              <a:t>Revelation 18:11-13</a:t>
            </a:r>
          </a:p>
          <a:p>
            <a:pPr marL="0" indent="0">
              <a:buNone/>
            </a:pPr>
            <a:r>
              <a:rPr lang="en-US" dirty="0"/>
              <a:t>11.  And the merchants of the earth shall weep and mourn over her; for no man </a:t>
            </a:r>
            <a:r>
              <a:rPr lang="en-US" dirty="0" err="1"/>
              <a:t>buyeth</a:t>
            </a:r>
            <a:r>
              <a:rPr lang="en-US" dirty="0"/>
              <a:t> their merchandise any more:</a:t>
            </a:r>
          </a:p>
          <a:p>
            <a:pPr marL="0" indent="0">
              <a:buNone/>
            </a:pPr>
            <a:r>
              <a:rPr lang="en-US" dirty="0"/>
              <a:t>12.  The merchandise of gold, and silver, and precious stones, and of pearls, and fine linen, and purple, and silk, and scarlet, and all </a:t>
            </a:r>
            <a:r>
              <a:rPr lang="en-US" dirty="0" err="1"/>
              <a:t>thyine</a:t>
            </a:r>
            <a:r>
              <a:rPr lang="en-US" dirty="0"/>
              <a:t> wood, and all manner vessels of ivory, and all manner vessels of most precious wood, and of brass, and iron, and marble,</a:t>
            </a:r>
          </a:p>
          <a:p>
            <a:pPr marL="0" indent="0">
              <a:buNone/>
            </a:pPr>
            <a:r>
              <a:rPr lang="en-US" dirty="0"/>
              <a:t>13.  And cinnamon, and </a:t>
            </a:r>
            <a:r>
              <a:rPr lang="en-US" dirty="0" err="1"/>
              <a:t>odours</a:t>
            </a:r>
            <a:r>
              <a:rPr lang="en-US" dirty="0"/>
              <a:t>, and ointments, and frankincense, and wine, and oil, and fine flour, and wheat, and beasts, and sheep, and horses, and chariots, and slaves </a:t>
            </a:r>
            <a:r>
              <a:rPr lang="en-US" b="1" dirty="0"/>
              <a:t>(bodies), and souls of men.</a:t>
            </a:r>
          </a:p>
        </p:txBody>
      </p:sp>
      <p:pic>
        <p:nvPicPr>
          <p:cNvPr id="6" name="Content Placeholder 5">
            <a:extLst>
              <a:ext uri="{FF2B5EF4-FFF2-40B4-BE49-F238E27FC236}">
                <a16:creationId xmlns:a16="http://schemas.microsoft.com/office/drawing/2014/main" id="{53AF80CB-F0C0-6342-9A6D-67C6F58719B7}"/>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477000" y="2299494"/>
            <a:ext cx="4572000" cy="3403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33536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4820C-8788-1241-9A73-72D1E2B143EF}"/>
              </a:ext>
            </a:extLst>
          </p:cNvPr>
          <p:cNvSpPr>
            <a:spLocks noGrp="1"/>
          </p:cNvSpPr>
          <p:nvPr>
            <p:ph type="title"/>
          </p:nvPr>
        </p:nvSpPr>
        <p:spPr>
          <a:xfrm>
            <a:off x="576471" y="3703719"/>
            <a:ext cx="11126613" cy="1143000"/>
          </a:xfrm>
          <a:solidFill>
            <a:srgbClr val="FFFF00"/>
          </a:solidFill>
        </p:spPr>
        <p:txBody>
          <a:bodyPr>
            <a:normAutofit/>
          </a:bodyPr>
          <a:lstStyle/>
          <a:p>
            <a:pPr marL="685800" indent="-685800" algn="ctr">
              <a:buFont typeface="Wingdings" pitchFamily="2" charset="2"/>
              <a:buChar char="ü"/>
            </a:pPr>
            <a:r>
              <a:rPr lang="en-US" sz="5400" b="1" dirty="0">
                <a:solidFill>
                  <a:srgbClr val="FF0000"/>
                </a:solidFill>
              </a:rPr>
              <a:t>World Sees Vaccine As Solution</a:t>
            </a:r>
          </a:p>
        </p:txBody>
      </p:sp>
      <p:sp>
        <p:nvSpPr>
          <p:cNvPr id="3" name="Content Placeholder 2">
            <a:extLst>
              <a:ext uri="{FF2B5EF4-FFF2-40B4-BE49-F238E27FC236}">
                <a16:creationId xmlns:a16="http://schemas.microsoft.com/office/drawing/2014/main" id="{1AE76CCF-0C81-3F45-8B20-B31D95A837E1}"/>
              </a:ext>
            </a:extLst>
          </p:cNvPr>
          <p:cNvSpPr>
            <a:spLocks noGrp="1"/>
          </p:cNvSpPr>
          <p:nvPr>
            <p:ph idx="1"/>
          </p:nvPr>
        </p:nvSpPr>
        <p:spPr>
          <a:xfrm>
            <a:off x="0" y="4698380"/>
            <a:ext cx="12192000" cy="2159620"/>
          </a:xfrm>
          <a:solidFill>
            <a:srgbClr val="FFF2CC"/>
          </a:solidFill>
        </p:spPr>
        <p:txBody>
          <a:bodyPr>
            <a:normAutofit/>
          </a:bodyPr>
          <a:lstStyle/>
          <a:p>
            <a:pPr marL="0" indent="0">
              <a:buNone/>
            </a:pPr>
            <a:r>
              <a:rPr lang="en-US" sz="3200" dirty="0"/>
              <a:t>Revelation 18:23  “And the light of a candle shall shine no more at all in thee; and the voice of the bridegroom and of the bride shall be heard no more at all in thee: for thy merchants were the great men of the earth; for by thy </a:t>
            </a:r>
            <a:r>
              <a:rPr lang="en-US" sz="3200" b="1" u="sng" dirty="0">
                <a:solidFill>
                  <a:srgbClr val="FF0000"/>
                </a:solidFill>
              </a:rPr>
              <a:t>sorceries</a:t>
            </a:r>
            <a:r>
              <a:rPr lang="en-US" sz="3200" b="1" dirty="0">
                <a:solidFill>
                  <a:srgbClr val="FF0000"/>
                </a:solidFill>
              </a:rPr>
              <a:t> [</a:t>
            </a:r>
            <a:r>
              <a:rPr lang="en-AU" sz="3200" b="1" u="sng" dirty="0" err="1">
                <a:solidFill>
                  <a:srgbClr val="FF0000"/>
                </a:solidFill>
              </a:rPr>
              <a:t>pharmakeia</a:t>
            </a:r>
            <a:r>
              <a:rPr lang="en-AU" sz="3200" b="1" u="sng" dirty="0">
                <a:solidFill>
                  <a:srgbClr val="FF0000"/>
                </a:solidFill>
              </a:rPr>
              <a:t>]</a:t>
            </a:r>
            <a:r>
              <a:rPr lang="en-US" sz="3200" b="1" u="sng" dirty="0">
                <a:solidFill>
                  <a:srgbClr val="FF0000"/>
                </a:solidFill>
              </a:rPr>
              <a:t> </a:t>
            </a:r>
            <a:r>
              <a:rPr lang="en-US" sz="3200" dirty="0"/>
              <a:t>were </a:t>
            </a:r>
            <a:r>
              <a:rPr lang="en-US" sz="3200" b="1" dirty="0">
                <a:solidFill>
                  <a:srgbClr val="FF0000"/>
                </a:solidFill>
              </a:rPr>
              <a:t>all nations deceived</a:t>
            </a:r>
            <a:r>
              <a:rPr lang="en-US" sz="3200" dirty="0"/>
              <a:t>.”</a:t>
            </a:r>
          </a:p>
        </p:txBody>
      </p:sp>
      <p:pic>
        <p:nvPicPr>
          <p:cNvPr id="4" name="Picture 3">
            <a:extLst>
              <a:ext uri="{FF2B5EF4-FFF2-40B4-BE49-F238E27FC236}">
                <a16:creationId xmlns:a16="http://schemas.microsoft.com/office/drawing/2014/main" id="{4BB9802F-7253-4948-A15F-EFED035126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6471" y="0"/>
            <a:ext cx="11172796" cy="3044244"/>
          </a:xfrm>
          <a:prstGeom prst="rect">
            <a:avLst/>
          </a:prstGeom>
        </p:spPr>
      </p:pic>
      <p:pic>
        <p:nvPicPr>
          <p:cNvPr id="5" name="Picture 4">
            <a:extLst>
              <a:ext uri="{FF2B5EF4-FFF2-40B4-BE49-F238E27FC236}">
                <a16:creationId xmlns:a16="http://schemas.microsoft.com/office/drawing/2014/main" id="{EF7C84EF-62BC-0146-BEF7-537AAE3194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58215" y="-717759"/>
            <a:ext cx="8763123" cy="4421478"/>
          </a:xfrm>
          <a:prstGeom prst="rect">
            <a:avLst/>
          </a:prstGeom>
        </p:spPr>
      </p:pic>
    </p:spTree>
    <p:extLst>
      <p:ext uri="{BB962C8B-B14F-4D97-AF65-F5344CB8AC3E}">
        <p14:creationId xmlns:p14="http://schemas.microsoft.com/office/powerpoint/2010/main" val="860149913"/>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xmlns:mv="urn:schemas-microsoft-com:mac:vml">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352" y="1"/>
            <a:ext cx="11795448" cy="6858000"/>
          </a:xfrm>
          <a:prstGeom prst="rect">
            <a:avLst/>
          </a:prstGeom>
        </p:spPr>
      </p:pic>
    </p:spTree>
    <p:extLst>
      <p:ext uri="{BB962C8B-B14F-4D97-AF65-F5344CB8AC3E}">
        <p14:creationId xmlns:p14="http://schemas.microsoft.com/office/powerpoint/2010/main" val="2677223271"/>
      </p:ext>
    </p:extLst>
  </p:cSld>
  <p:clrMapOvr>
    <a:masterClrMapping/>
  </p:clrMapOvr>
  <mc:AlternateContent xmlns:mc="http://schemas.openxmlformats.org/markup-compatibility/2006" xmlns:p14="http://schemas.microsoft.com/office/powerpoint/2010/main">
    <mc:Choice Requires="p14">
      <p:transition p14:dur="250">
        <p:wipe dir="u"/>
      </p:transition>
    </mc:Choice>
    <mc:Fallback xmlns="">
      <p:transition>
        <p:wipe dir="u"/>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C8CBA77-3D62-8949-8B8C-E7B679554532}"/>
              </a:ext>
            </a:extLst>
          </p:cNvPr>
          <p:cNvPicPr>
            <a:picLocks noGrp="1" noChangeAspect="1"/>
          </p:cNvPicPr>
          <p:nvPr>
            <p:ph sz="half" idx="2"/>
          </p:nvPr>
        </p:nvPicPr>
        <p:blipFill>
          <a:blip r:embed="rId3"/>
          <a:stretch>
            <a:fillRect/>
          </a:stretch>
        </p:blipFill>
        <p:spPr>
          <a:xfrm>
            <a:off x="0" y="-664665"/>
            <a:ext cx="12192000" cy="9144000"/>
          </a:xfrm>
        </p:spPr>
      </p:pic>
      <p:sp>
        <p:nvSpPr>
          <p:cNvPr id="2" name="Title 1">
            <a:extLst>
              <a:ext uri="{FF2B5EF4-FFF2-40B4-BE49-F238E27FC236}">
                <a16:creationId xmlns:a16="http://schemas.microsoft.com/office/drawing/2014/main" id="{53E170CE-030B-E643-A211-942C77CA6AD5}"/>
              </a:ext>
            </a:extLst>
          </p:cNvPr>
          <p:cNvSpPr>
            <a:spLocks noGrp="1"/>
          </p:cNvSpPr>
          <p:nvPr>
            <p:ph type="title"/>
          </p:nvPr>
        </p:nvSpPr>
        <p:spPr>
          <a:xfrm>
            <a:off x="264763" y="0"/>
            <a:ext cx="10515600" cy="1325563"/>
          </a:xfrm>
        </p:spPr>
        <p:txBody>
          <a:bodyPr>
            <a:normAutofit fontScale="90000"/>
          </a:bodyPr>
          <a:lstStyle/>
          <a:p>
            <a:r>
              <a:rPr lang="en-US" dirty="0">
                <a:solidFill>
                  <a:schemeClr val="bg1"/>
                </a:solidFill>
                <a:latin typeface="Arial Narrow" panose="020B0604020202020204" pitchFamily="34" charset="0"/>
                <a:cs typeface="Arial Narrow" panose="020B0604020202020204" pitchFamily="34" charset="0"/>
              </a:rPr>
              <a:t>What symbolism doe the Bible use for a government which presumes to enforce an anti-Biblical laws?</a:t>
            </a:r>
          </a:p>
        </p:txBody>
      </p:sp>
      <p:sp>
        <p:nvSpPr>
          <p:cNvPr id="3" name="Content Placeholder 2">
            <a:extLst>
              <a:ext uri="{FF2B5EF4-FFF2-40B4-BE49-F238E27FC236}">
                <a16:creationId xmlns:a16="http://schemas.microsoft.com/office/drawing/2014/main" id="{582D3C45-E16A-264E-8FD7-2C76E4FEEE7B}"/>
              </a:ext>
            </a:extLst>
          </p:cNvPr>
          <p:cNvSpPr>
            <a:spLocks noGrp="1"/>
          </p:cNvSpPr>
          <p:nvPr>
            <p:ph sz="half" idx="1"/>
          </p:nvPr>
        </p:nvSpPr>
        <p:spPr>
          <a:xfrm>
            <a:off x="264762" y="1460499"/>
            <a:ext cx="6891412" cy="5397501"/>
          </a:xfrm>
        </p:spPr>
        <p:txBody>
          <a:bodyPr>
            <a:normAutofit/>
          </a:bodyPr>
          <a:lstStyle/>
          <a:p>
            <a:pPr marL="0" indent="0">
              <a:buNone/>
            </a:pPr>
            <a:r>
              <a:rPr lang="en-US" dirty="0">
                <a:solidFill>
                  <a:schemeClr val="bg1"/>
                </a:solidFill>
              </a:rPr>
              <a:t>Revelation 13:14-15</a:t>
            </a:r>
          </a:p>
          <a:p>
            <a:pPr marL="0" indent="0">
              <a:buNone/>
            </a:pPr>
            <a:r>
              <a:rPr lang="en-US" dirty="0">
                <a:solidFill>
                  <a:schemeClr val="bg1"/>
                </a:solidFill>
              </a:rPr>
              <a:t>14.  And </a:t>
            </a:r>
            <a:r>
              <a:rPr lang="en-US" dirty="0" err="1">
                <a:solidFill>
                  <a:schemeClr val="bg1"/>
                </a:solidFill>
              </a:rPr>
              <a:t>deceiveth</a:t>
            </a:r>
            <a:r>
              <a:rPr lang="en-US" dirty="0">
                <a:solidFill>
                  <a:schemeClr val="bg1"/>
                </a:solidFill>
              </a:rPr>
              <a:t> them that dwell on the earth by the means of those miracles which he had power to do in the sight of the beast; saying to them that dwell on the earth, that they should make an </a:t>
            </a:r>
            <a:r>
              <a:rPr lang="en-US" b="1" dirty="0">
                <a:solidFill>
                  <a:srgbClr val="FFFF00"/>
                </a:solidFill>
              </a:rPr>
              <a:t>image to the beast</a:t>
            </a:r>
            <a:r>
              <a:rPr lang="en-US" dirty="0">
                <a:solidFill>
                  <a:schemeClr val="bg1"/>
                </a:solidFill>
              </a:rPr>
              <a:t>, which had the wound by a sword, and did live.</a:t>
            </a:r>
          </a:p>
          <a:p>
            <a:pPr marL="0" indent="0">
              <a:buNone/>
            </a:pPr>
            <a:r>
              <a:rPr lang="en-US" dirty="0">
                <a:solidFill>
                  <a:schemeClr val="bg1"/>
                </a:solidFill>
              </a:rPr>
              <a:t>15.  And he had power to give life unto the </a:t>
            </a:r>
            <a:r>
              <a:rPr lang="en-US" b="1" dirty="0">
                <a:solidFill>
                  <a:srgbClr val="FFFF00"/>
                </a:solidFill>
              </a:rPr>
              <a:t>image of the beast</a:t>
            </a:r>
            <a:r>
              <a:rPr lang="en-US" dirty="0">
                <a:solidFill>
                  <a:schemeClr val="bg1"/>
                </a:solidFill>
              </a:rPr>
              <a:t>, that the </a:t>
            </a:r>
            <a:r>
              <a:rPr lang="en-US" b="1" dirty="0">
                <a:solidFill>
                  <a:srgbClr val="FFFF00"/>
                </a:solidFill>
              </a:rPr>
              <a:t>image of the beast </a:t>
            </a:r>
            <a:r>
              <a:rPr lang="en-US" dirty="0">
                <a:solidFill>
                  <a:schemeClr val="bg1"/>
                </a:solidFill>
              </a:rPr>
              <a:t>should both speak, and cause that as many as would not </a:t>
            </a:r>
            <a:r>
              <a:rPr lang="en-US" b="1" dirty="0">
                <a:solidFill>
                  <a:srgbClr val="FF0000"/>
                </a:solidFill>
              </a:rPr>
              <a:t>worship the image of the beast</a:t>
            </a:r>
            <a:r>
              <a:rPr lang="en-US" b="1" dirty="0">
                <a:solidFill>
                  <a:srgbClr val="FFFF00"/>
                </a:solidFill>
              </a:rPr>
              <a:t> </a:t>
            </a:r>
            <a:r>
              <a:rPr lang="en-US" dirty="0">
                <a:solidFill>
                  <a:schemeClr val="bg1"/>
                </a:solidFill>
              </a:rPr>
              <a:t>should be killed.</a:t>
            </a:r>
          </a:p>
          <a:p>
            <a:pPr marL="0" indent="0">
              <a:buNone/>
            </a:pPr>
            <a:endParaRPr lang="en-US" dirty="0">
              <a:solidFill>
                <a:schemeClr val="bg1"/>
              </a:solidFill>
            </a:endParaRPr>
          </a:p>
        </p:txBody>
      </p:sp>
    </p:spTree>
    <p:extLst>
      <p:ext uri="{BB962C8B-B14F-4D97-AF65-F5344CB8AC3E}">
        <p14:creationId xmlns:p14="http://schemas.microsoft.com/office/powerpoint/2010/main" val="144046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A664E-0E4C-5C4B-A672-48EDB58879A1}"/>
              </a:ext>
            </a:extLst>
          </p:cNvPr>
          <p:cNvSpPr>
            <a:spLocks noGrp="1"/>
          </p:cNvSpPr>
          <p:nvPr>
            <p:ph type="title"/>
          </p:nvPr>
        </p:nvSpPr>
        <p:spPr>
          <a:xfrm>
            <a:off x="192024" y="279781"/>
            <a:ext cx="11804904" cy="1325563"/>
          </a:xfrm>
        </p:spPr>
        <p:txBody>
          <a:bodyPr>
            <a:noAutofit/>
          </a:bodyPr>
          <a:lstStyle/>
          <a:p>
            <a:r>
              <a:rPr lang="en-US" sz="3200" dirty="0"/>
              <a:t>What happens to us if we worship the image of the beast by bowing to the governments enforcement of anti-Biblical laws? </a:t>
            </a:r>
          </a:p>
        </p:txBody>
      </p:sp>
      <p:sp>
        <p:nvSpPr>
          <p:cNvPr id="3" name="Content Placeholder 2">
            <a:extLst>
              <a:ext uri="{FF2B5EF4-FFF2-40B4-BE49-F238E27FC236}">
                <a16:creationId xmlns:a16="http://schemas.microsoft.com/office/drawing/2014/main" id="{18BE586F-35B2-F84A-9A7A-C4642C6BACA4}"/>
              </a:ext>
            </a:extLst>
          </p:cNvPr>
          <p:cNvSpPr>
            <a:spLocks noGrp="1"/>
          </p:cNvSpPr>
          <p:nvPr>
            <p:ph sz="half" idx="1"/>
          </p:nvPr>
        </p:nvSpPr>
        <p:spPr>
          <a:xfrm>
            <a:off x="192023" y="1605344"/>
            <a:ext cx="6073309" cy="4624768"/>
          </a:xfrm>
        </p:spPr>
        <p:txBody>
          <a:bodyPr>
            <a:normAutofit fontScale="92500" lnSpcReduction="20000"/>
          </a:bodyPr>
          <a:lstStyle/>
          <a:p>
            <a:pPr marL="0" indent="0">
              <a:buNone/>
            </a:pPr>
            <a:r>
              <a:rPr lang="en-US" dirty="0"/>
              <a:t>“And the third angel followed them, saying with a loud voice, If any man worship the beast and his image, and receive his mark in his forehead, or in his hand, The same shall drink of the wine of the wrath of God, which is poured out without mixture into the cup of his indignation; and he shall be tormented with fire and brimstone in the presence of the holy angels, and in the presence of the Lamb: And the smoke of their torment </a:t>
            </a:r>
            <a:r>
              <a:rPr lang="en-US" dirty="0" err="1"/>
              <a:t>ascendeth</a:t>
            </a:r>
            <a:r>
              <a:rPr lang="en-US" dirty="0"/>
              <a:t> up for ever and ever: and they have no rest day nor night, who worship the beast and his image, and whosoever </a:t>
            </a:r>
            <a:r>
              <a:rPr lang="en-US" dirty="0" err="1"/>
              <a:t>receiveth</a:t>
            </a:r>
            <a:r>
              <a:rPr lang="en-US" dirty="0"/>
              <a:t> the mark of his name.” Revelation 14:9-11.</a:t>
            </a:r>
          </a:p>
        </p:txBody>
      </p:sp>
      <p:pic>
        <p:nvPicPr>
          <p:cNvPr id="6" name="Content Placeholder 5">
            <a:extLst>
              <a:ext uri="{FF2B5EF4-FFF2-40B4-BE49-F238E27FC236}">
                <a16:creationId xmlns:a16="http://schemas.microsoft.com/office/drawing/2014/main" id="{1C6EA2A5-1ED1-D345-B941-721FED6B9706}"/>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544733" y="1974628"/>
            <a:ext cx="5181600" cy="3886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96874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26BBC-74E2-8348-B24B-397323649968}"/>
              </a:ext>
            </a:extLst>
          </p:cNvPr>
          <p:cNvSpPr>
            <a:spLocks noGrp="1"/>
          </p:cNvSpPr>
          <p:nvPr>
            <p:ph type="title"/>
          </p:nvPr>
        </p:nvSpPr>
        <p:spPr>
          <a:xfrm>
            <a:off x="579783" y="345247"/>
            <a:ext cx="10515600" cy="1325563"/>
          </a:xfrm>
        </p:spPr>
        <p:txBody>
          <a:bodyPr>
            <a:normAutofit fontScale="90000"/>
          </a:bodyPr>
          <a:lstStyle/>
          <a:p>
            <a:r>
              <a:rPr lang="en-US" dirty="0"/>
              <a:t>Will all worship the image of the beast by bowing to government enforcement of anti-Biblical laws?</a:t>
            </a:r>
          </a:p>
        </p:txBody>
      </p:sp>
      <p:sp>
        <p:nvSpPr>
          <p:cNvPr id="3" name="Content Placeholder 2">
            <a:extLst>
              <a:ext uri="{FF2B5EF4-FFF2-40B4-BE49-F238E27FC236}">
                <a16:creationId xmlns:a16="http://schemas.microsoft.com/office/drawing/2014/main" id="{86BFBF09-196C-824A-9E7A-9B7EDC98B4E4}"/>
              </a:ext>
            </a:extLst>
          </p:cNvPr>
          <p:cNvSpPr>
            <a:spLocks noGrp="1"/>
          </p:cNvSpPr>
          <p:nvPr>
            <p:ph sz="half" idx="1"/>
          </p:nvPr>
        </p:nvSpPr>
        <p:spPr>
          <a:xfrm>
            <a:off x="579783" y="1805747"/>
            <a:ext cx="5181600" cy="4351338"/>
          </a:xfrm>
        </p:spPr>
        <p:txBody>
          <a:bodyPr/>
          <a:lstStyle/>
          <a:p>
            <a:pPr marL="0" indent="0">
              <a:lnSpc>
                <a:spcPct val="100000"/>
              </a:lnSpc>
              <a:buNone/>
            </a:pPr>
            <a:r>
              <a:rPr lang="en-US" dirty="0"/>
              <a:t>“And I saw as it were a sea of glass mingled with fire: and them that had gotten the victory over the beast, and over his image, and over his mark, and over the number of his name, stand on the sea of glass, having the harps of God.” Revelation 15:2.</a:t>
            </a:r>
          </a:p>
        </p:txBody>
      </p:sp>
      <p:pic>
        <p:nvPicPr>
          <p:cNvPr id="6" name="Content Placeholder 5">
            <a:extLst>
              <a:ext uri="{FF2B5EF4-FFF2-40B4-BE49-F238E27FC236}">
                <a16:creationId xmlns:a16="http://schemas.microsoft.com/office/drawing/2014/main" id="{751FDEE7-4EE3-1246-BBFE-49DC41CC319B}"/>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058194"/>
            <a:ext cx="5181600" cy="3886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55255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87A57C-57BB-574D-992C-FCD731E3B699}"/>
              </a:ext>
            </a:extLst>
          </p:cNvPr>
          <p:cNvPicPr>
            <a:picLocks noChangeAspect="1"/>
          </p:cNvPicPr>
          <p:nvPr/>
        </p:nvPicPr>
        <p:blipFill>
          <a:blip r:embed="rId3"/>
          <a:stretch>
            <a:fillRect/>
          </a:stretch>
        </p:blipFill>
        <p:spPr>
          <a:xfrm>
            <a:off x="0" y="-2286000"/>
            <a:ext cx="12192000" cy="9144000"/>
          </a:xfrm>
          <a:prstGeom prst="rect">
            <a:avLst/>
          </a:prstGeom>
        </p:spPr>
      </p:pic>
      <p:sp>
        <p:nvSpPr>
          <p:cNvPr id="2" name="Title 1">
            <a:extLst>
              <a:ext uri="{FF2B5EF4-FFF2-40B4-BE49-F238E27FC236}">
                <a16:creationId xmlns:a16="http://schemas.microsoft.com/office/drawing/2014/main" id="{EB99B85A-5F8B-F847-B057-66330579F18F}"/>
              </a:ext>
            </a:extLst>
          </p:cNvPr>
          <p:cNvSpPr>
            <a:spLocks noGrp="1"/>
          </p:cNvSpPr>
          <p:nvPr>
            <p:ph type="title"/>
          </p:nvPr>
        </p:nvSpPr>
        <p:spPr>
          <a:xfrm>
            <a:off x="4692315" y="365125"/>
            <a:ext cx="7194885" cy="1325563"/>
          </a:xfrm>
        </p:spPr>
        <p:txBody>
          <a:bodyPr/>
          <a:lstStyle/>
          <a:p>
            <a:r>
              <a:rPr lang="en-US" sz="6000" dirty="0">
                <a:solidFill>
                  <a:schemeClr val="bg1"/>
                </a:solidFill>
              </a:rPr>
              <a:t>Kill Destroy</a:t>
            </a:r>
          </a:p>
        </p:txBody>
      </p:sp>
      <p:sp>
        <p:nvSpPr>
          <p:cNvPr id="3" name="Content Placeholder 2">
            <a:extLst>
              <a:ext uri="{FF2B5EF4-FFF2-40B4-BE49-F238E27FC236}">
                <a16:creationId xmlns:a16="http://schemas.microsoft.com/office/drawing/2014/main" id="{6790CD4A-D575-4843-A6AF-D8C2919F7282}"/>
              </a:ext>
            </a:extLst>
          </p:cNvPr>
          <p:cNvSpPr>
            <a:spLocks noGrp="1"/>
          </p:cNvSpPr>
          <p:nvPr>
            <p:ph idx="1"/>
          </p:nvPr>
        </p:nvSpPr>
        <p:spPr>
          <a:xfrm>
            <a:off x="4692315" y="1825625"/>
            <a:ext cx="7194885" cy="4813714"/>
          </a:xfrm>
        </p:spPr>
        <p:txBody>
          <a:bodyPr>
            <a:normAutofit fontScale="92500" lnSpcReduction="10000"/>
          </a:bodyPr>
          <a:lstStyle/>
          <a:p>
            <a:pPr marL="0" indent="0">
              <a:buNone/>
            </a:pPr>
            <a:r>
              <a:rPr lang="en-US" sz="4000" dirty="0">
                <a:solidFill>
                  <a:schemeClr val="bg1"/>
                </a:solidFill>
              </a:rPr>
              <a:t>“</a:t>
            </a:r>
            <a:r>
              <a:rPr lang="en-US" sz="4000" dirty="0">
                <a:solidFill>
                  <a:srgbClr val="FF0000"/>
                </a:solidFill>
              </a:rPr>
              <a:t>The thief</a:t>
            </a:r>
            <a:r>
              <a:rPr lang="en-US" sz="4000" dirty="0">
                <a:solidFill>
                  <a:schemeClr val="bg1"/>
                </a:solidFill>
              </a:rPr>
              <a:t> cometh not, but for to </a:t>
            </a:r>
            <a:r>
              <a:rPr lang="en-US" sz="4000" dirty="0">
                <a:solidFill>
                  <a:srgbClr val="FF0000"/>
                </a:solidFill>
              </a:rPr>
              <a:t>steal</a:t>
            </a:r>
            <a:r>
              <a:rPr lang="en-US" sz="4000" dirty="0">
                <a:solidFill>
                  <a:schemeClr val="bg1"/>
                </a:solidFill>
              </a:rPr>
              <a:t>, and to </a:t>
            </a:r>
            <a:r>
              <a:rPr lang="en-US" sz="4000" dirty="0">
                <a:solidFill>
                  <a:srgbClr val="FF0000"/>
                </a:solidFill>
              </a:rPr>
              <a:t>kill</a:t>
            </a:r>
            <a:r>
              <a:rPr lang="en-US" sz="4000" dirty="0">
                <a:solidFill>
                  <a:schemeClr val="bg1"/>
                </a:solidFill>
              </a:rPr>
              <a:t>, and to </a:t>
            </a:r>
            <a:r>
              <a:rPr lang="en-US" sz="4000" dirty="0">
                <a:solidFill>
                  <a:srgbClr val="FF0000"/>
                </a:solidFill>
              </a:rPr>
              <a:t>destroy</a:t>
            </a:r>
            <a:r>
              <a:rPr lang="en-US" sz="4000" dirty="0">
                <a:solidFill>
                  <a:schemeClr val="bg1"/>
                </a:solidFill>
              </a:rPr>
              <a:t>:” </a:t>
            </a:r>
          </a:p>
          <a:p>
            <a:pPr marL="0" indent="0">
              <a:buNone/>
            </a:pPr>
            <a:r>
              <a:rPr lang="en-US" sz="4000" dirty="0">
                <a:solidFill>
                  <a:schemeClr val="bg1"/>
                </a:solidFill>
              </a:rPr>
              <a:t>John 10:10.</a:t>
            </a:r>
          </a:p>
          <a:p>
            <a:pPr marL="0" indent="0">
              <a:buNone/>
            </a:pPr>
            <a:r>
              <a:rPr lang="en-US" sz="4000" dirty="0">
                <a:solidFill>
                  <a:schemeClr val="bg1"/>
                </a:solidFill>
              </a:rPr>
              <a:t>“For we wrestle not against flesh and blood, but against principalities, against powers, against the rulers of the darkness of this world, against spiritual wickedness in high places.”  Ephesians 6:12.</a:t>
            </a:r>
          </a:p>
          <a:p>
            <a:pPr marL="0" indent="0">
              <a:buNone/>
            </a:pPr>
            <a:endParaRPr lang="en-US" sz="4000" dirty="0">
              <a:solidFill>
                <a:schemeClr val="bg1"/>
              </a:solidFill>
            </a:endParaRPr>
          </a:p>
        </p:txBody>
      </p:sp>
    </p:spTree>
    <p:extLst>
      <p:ext uri="{BB962C8B-B14F-4D97-AF65-F5344CB8AC3E}">
        <p14:creationId xmlns:p14="http://schemas.microsoft.com/office/powerpoint/2010/main" val="3652586505"/>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xmlns:mv="urn:schemas-microsoft-com:mac:vml">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0BE73C0-91C9-9744-ADD0-9A1040F400B0}"/>
              </a:ext>
            </a:extLst>
          </p:cNvPr>
          <p:cNvSpPr>
            <a:spLocks noGrp="1"/>
          </p:cNvSpPr>
          <p:nvPr>
            <p:ph sz="half" idx="1"/>
          </p:nvPr>
        </p:nvSpPr>
        <p:spPr>
          <a:xfrm>
            <a:off x="198783" y="337930"/>
            <a:ext cx="6915884" cy="6102627"/>
          </a:xfrm>
        </p:spPr>
        <p:txBody>
          <a:bodyPr>
            <a:normAutofit fontScale="92500" lnSpcReduction="10000"/>
          </a:bodyPr>
          <a:lstStyle/>
          <a:p>
            <a:pPr marL="0" indent="0">
              <a:buNone/>
            </a:pPr>
            <a:r>
              <a:rPr lang="en-US" dirty="0"/>
              <a:t>"It is to be expected that advances in physiology and psychology will give governments much more control over individual mentality than they now have even in totalitarian countries. </a:t>
            </a:r>
          </a:p>
          <a:p>
            <a:pPr marL="0" indent="0">
              <a:buNone/>
            </a:pPr>
            <a:r>
              <a:rPr lang="en-US" dirty="0"/>
              <a:t>Fichte laid it down that education should aim at destroying free will, so that, after pupils have left school, they shall be incapable, throughout the rest of their lives, of thinking or acting otherwise than as their schoolmasters would have wished.</a:t>
            </a:r>
          </a:p>
          <a:p>
            <a:pPr marL="0" indent="0">
              <a:buNone/>
            </a:pPr>
            <a:r>
              <a:rPr lang="en-US" dirty="0"/>
              <a:t>Diet, </a:t>
            </a:r>
            <a:r>
              <a:rPr lang="en-US" b="1" dirty="0">
                <a:solidFill>
                  <a:srgbClr val="FF0000"/>
                </a:solidFill>
              </a:rPr>
              <a:t>injections</a:t>
            </a:r>
            <a:r>
              <a:rPr lang="en-US" dirty="0"/>
              <a:t>, and injunctions will combine, from a very early age, to produce the sort of character and the sort of beliefs that the authorities consider desirable, and any serious criticism of the powers that be will become psychologically impossible. . . .”</a:t>
            </a:r>
          </a:p>
          <a:p>
            <a:pPr marL="0" indent="0">
              <a:buNone/>
            </a:pPr>
            <a:r>
              <a:rPr lang="en-US" dirty="0"/>
              <a:t>-Bertrand Russell, The Impact of Science on Society, 1952, p. 61-62</a:t>
            </a:r>
          </a:p>
        </p:txBody>
      </p:sp>
      <p:pic>
        <p:nvPicPr>
          <p:cNvPr id="9" name="Content Placeholder 8">
            <a:extLst>
              <a:ext uri="{FF2B5EF4-FFF2-40B4-BE49-F238E27FC236}">
                <a16:creationId xmlns:a16="http://schemas.microsoft.com/office/drawing/2014/main" id="{96628C66-D1B0-9544-8B8E-DBA412C1BB7A}"/>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rot="224127">
            <a:off x="7279416" y="671067"/>
            <a:ext cx="4124504" cy="519202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79635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 y="0"/>
            <a:ext cx="12687300" cy="7236401"/>
          </a:xfrm>
          <a:prstGeom prst="rect">
            <a:avLst/>
          </a:prstGeom>
        </p:spPr>
      </p:pic>
    </p:spTree>
    <p:extLst>
      <p:ext uri="{BB962C8B-B14F-4D97-AF65-F5344CB8AC3E}">
        <p14:creationId xmlns:p14="http://schemas.microsoft.com/office/powerpoint/2010/main" val="562104030"/>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new beginnings\Media\Sermon 08\Extras  08\0808083x2.jpg"/>
          <p:cNvPicPr>
            <a:picLocks noChangeAspect="1" noChangeArrowheads="1"/>
          </p:cNvPicPr>
          <p:nvPr/>
        </p:nvPicPr>
        <p:blipFill>
          <a:blip r:embed="rId3"/>
          <a:srcRect/>
          <a:stretch>
            <a:fillRect/>
          </a:stretch>
        </p:blipFill>
        <p:spPr bwMode="auto">
          <a:xfrm>
            <a:off x="0" y="-1369483"/>
            <a:ext cx="12192000" cy="9141883"/>
          </a:xfrm>
          <a:prstGeom prst="rect">
            <a:avLst/>
          </a:prstGeom>
          <a:noFill/>
          <a:ln w="9525">
            <a:noFill/>
            <a:miter lim="800000"/>
            <a:headEnd/>
            <a:tailEnd/>
          </a:ln>
        </p:spPr>
      </p:pic>
      <p:sp>
        <p:nvSpPr>
          <p:cNvPr id="2" name="Title 1">
            <a:extLst>
              <a:ext uri="{FF2B5EF4-FFF2-40B4-BE49-F238E27FC236}">
                <a16:creationId xmlns:a16="http://schemas.microsoft.com/office/drawing/2014/main" id="{469157CF-1EB0-A04C-85FB-4FE7DCD706F1}"/>
              </a:ext>
            </a:extLst>
          </p:cNvPr>
          <p:cNvSpPr>
            <a:spLocks noGrp="1"/>
          </p:cNvSpPr>
          <p:nvPr>
            <p:ph type="title"/>
          </p:nvPr>
        </p:nvSpPr>
        <p:spPr>
          <a:xfrm>
            <a:off x="0" y="0"/>
            <a:ext cx="5410200" cy="1325563"/>
          </a:xfrm>
        </p:spPr>
        <p:txBody>
          <a:bodyPr/>
          <a:lstStyle/>
          <a:p>
            <a:r>
              <a:rPr lang="en-US" dirty="0">
                <a:solidFill>
                  <a:srgbClr val="FFFFFF"/>
                </a:solidFill>
              </a:rPr>
              <a:t>The Better Good</a:t>
            </a:r>
          </a:p>
        </p:txBody>
      </p:sp>
      <p:sp>
        <p:nvSpPr>
          <p:cNvPr id="3" name="Content Placeholder 2">
            <a:extLst>
              <a:ext uri="{FF2B5EF4-FFF2-40B4-BE49-F238E27FC236}">
                <a16:creationId xmlns:a16="http://schemas.microsoft.com/office/drawing/2014/main" id="{F1C46E17-7D54-0B4E-8AEF-CB05CFC1700D}"/>
              </a:ext>
            </a:extLst>
          </p:cNvPr>
          <p:cNvSpPr>
            <a:spLocks noGrp="1"/>
          </p:cNvSpPr>
          <p:nvPr>
            <p:ph idx="1"/>
          </p:nvPr>
        </p:nvSpPr>
        <p:spPr>
          <a:xfrm>
            <a:off x="0" y="1460500"/>
            <a:ext cx="5096933" cy="5245100"/>
          </a:xfrm>
        </p:spPr>
        <p:txBody>
          <a:bodyPr>
            <a:normAutofit/>
          </a:bodyPr>
          <a:lstStyle/>
          <a:p>
            <a:pPr marL="0" indent="0">
              <a:buNone/>
            </a:pPr>
            <a:r>
              <a:rPr lang="en-US" sz="3200" dirty="0">
                <a:solidFill>
                  <a:srgbClr val="FFFFFF"/>
                </a:solidFill>
              </a:rPr>
              <a:t>“And one of them, named Caiaphas, being the high priest that same year, said unto them, Ye know nothing at all, Nor consider that it is expedient for us, that one man should die for the people, and that the whole nation perish not.” John 11:49-50.</a:t>
            </a:r>
          </a:p>
          <a:p>
            <a:pPr marL="0" indent="0">
              <a:buNone/>
            </a:pPr>
            <a:endParaRPr lang="en-US" sz="3200" dirty="0">
              <a:solidFill>
                <a:srgbClr val="FFFFFF"/>
              </a:solidFill>
            </a:endParaRPr>
          </a:p>
        </p:txBody>
      </p:sp>
    </p:spTree>
    <p:extLst>
      <p:ext uri="{BB962C8B-B14F-4D97-AF65-F5344CB8AC3E}">
        <p14:creationId xmlns:p14="http://schemas.microsoft.com/office/powerpoint/2010/main" val="354515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E578890-0F27-B34B-A65C-777BF5697D1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3218EC-3FE6-1448-A43D-C2424F667178}"/>
              </a:ext>
            </a:extLst>
          </p:cNvPr>
          <p:cNvPicPr>
            <a:picLocks noChangeAspect="1"/>
          </p:cNvPicPr>
          <p:nvPr/>
        </p:nvPicPr>
        <p:blipFill>
          <a:blip r:embed="rId3"/>
          <a:stretch>
            <a:fillRect/>
          </a:stretch>
        </p:blipFill>
        <p:spPr>
          <a:xfrm>
            <a:off x="838200" y="-285008"/>
            <a:ext cx="10515599" cy="7886700"/>
          </a:xfrm>
          <a:prstGeom prst="rect">
            <a:avLst/>
          </a:prstGeom>
        </p:spPr>
      </p:pic>
      <p:sp>
        <p:nvSpPr>
          <p:cNvPr id="7" name="Content Placeholder 6"/>
          <p:cNvSpPr>
            <a:spLocks noGrp="1"/>
          </p:cNvSpPr>
          <p:nvPr>
            <p:ph idx="1"/>
          </p:nvPr>
        </p:nvSpPr>
        <p:spPr>
          <a:xfrm>
            <a:off x="0" y="1825625"/>
            <a:ext cx="12192000" cy="3025775"/>
          </a:xfrm>
          <a:solidFill>
            <a:schemeClr val="tx1">
              <a:alpha val="57000"/>
            </a:schemeClr>
          </a:solidFill>
        </p:spPr>
        <p:txBody>
          <a:bodyPr>
            <a:normAutofit lnSpcReduction="10000"/>
          </a:bodyPr>
          <a:lstStyle/>
          <a:p>
            <a:pPr marL="0" indent="0">
              <a:buNone/>
            </a:pPr>
            <a:r>
              <a:rPr lang="en-AU" b="1" dirty="0">
                <a:solidFill>
                  <a:schemeClr val="bg1"/>
                </a:solidFill>
              </a:rPr>
              <a:t>“If there arise among you a prophet, or a dreamer of dreams, and giveth thee a sign or a wonder,  And the sign or the wonder come to pass, whereof he </a:t>
            </a:r>
            <a:r>
              <a:rPr lang="en-AU" b="1" dirty="0" err="1">
                <a:solidFill>
                  <a:schemeClr val="bg1"/>
                </a:solidFill>
              </a:rPr>
              <a:t>spake</a:t>
            </a:r>
            <a:r>
              <a:rPr lang="en-AU" b="1" dirty="0">
                <a:solidFill>
                  <a:schemeClr val="bg1"/>
                </a:solidFill>
              </a:rPr>
              <a:t> unto thee, saying, Let us go after other gods, which thou hast not known, and let us serve them;  Thou shalt not hearken unto the words of that prophet, or that dreamer of dreams: for the LORD your God </a:t>
            </a:r>
            <a:r>
              <a:rPr lang="en-AU" b="1" dirty="0" err="1">
                <a:solidFill>
                  <a:schemeClr val="bg1"/>
                </a:solidFill>
              </a:rPr>
              <a:t>proveth</a:t>
            </a:r>
            <a:r>
              <a:rPr lang="en-AU" b="1" dirty="0">
                <a:solidFill>
                  <a:schemeClr val="bg1"/>
                </a:solidFill>
              </a:rPr>
              <a:t> you, to know whether ye love the LORD your God with all your heart and with all your soul.  Ye shall walk after the LORD your God, and fear him, and keep his commandments, and obey his voice, and ye shall serve him, and cleave unto him.” Deuteronomy 13:1-4.</a:t>
            </a:r>
            <a:endParaRPr lang="en-AU" dirty="0">
              <a:solidFill>
                <a:schemeClr val="bg1"/>
              </a:solidFill>
            </a:endParaRPr>
          </a:p>
        </p:txBody>
      </p:sp>
      <p:sp>
        <p:nvSpPr>
          <p:cNvPr id="8" name="Title 1">
            <a:extLst>
              <a:ext uri="{FF2B5EF4-FFF2-40B4-BE49-F238E27FC236}">
                <a16:creationId xmlns:a16="http://schemas.microsoft.com/office/drawing/2014/main" id="{557E5F59-9BC8-0346-AA92-B2E21FFA401D}"/>
              </a:ext>
            </a:extLst>
          </p:cNvPr>
          <p:cNvSpPr>
            <a:spLocks noGrp="1"/>
          </p:cNvSpPr>
          <p:nvPr>
            <p:ph type="title"/>
          </p:nvPr>
        </p:nvSpPr>
        <p:spPr>
          <a:xfrm>
            <a:off x="0" y="0"/>
            <a:ext cx="10515600" cy="763031"/>
          </a:xfrm>
        </p:spPr>
        <p:txBody>
          <a:bodyPr>
            <a:normAutofit/>
          </a:bodyPr>
          <a:lstStyle/>
          <a:p>
            <a:r>
              <a:rPr lang="en-US" sz="3200" dirty="0">
                <a:solidFill>
                  <a:srgbClr val="FFFFFF"/>
                </a:solidFill>
              </a:rPr>
              <a:t>Efficacy Argument</a:t>
            </a:r>
          </a:p>
        </p:txBody>
      </p:sp>
    </p:spTree>
    <p:extLst>
      <p:ext uri="{BB962C8B-B14F-4D97-AF65-F5344CB8AC3E}">
        <p14:creationId xmlns:p14="http://schemas.microsoft.com/office/powerpoint/2010/main" val="368184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92A074-E13D-2C48-AD9F-D2D109E25B89}"/>
              </a:ext>
            </a:extLst>
          </p:cNvPr>
          <p:cNvSpPr>
            <a:spLocks noGrp="1"/>
          </p:cNvSpPr>
          <p:nvPr>
            <p:ph idx="1"/>
          </p:nvPr>
        </p:nvSpPr>
        <p:spPr>
          <a:xfrm>
            <a:off x="393700" y="231493"/>
            <a:ext cx="6515100" cy="6111433"/>
          </a:xfrm>
        </p:spPr>
        <p:txBody>
          <a:bodyPr>
            <a:noAutofit/>
          </a:bodyPr>
          <a:lstStyle/>
          <a:p>
            <a:pPr marL="0" indent="0">
              <a:buNone/>
            </a:pPr>
            <a:r>
              <a:rPr lang="en-US" sz="2400" dirty="0"/>
              <a:t>Dear </a:t>
            </a:r>
            <a:r>
              <a:rPr lang="en-US" sz="2400" dirty="0" err="1"/>
              <a:t>Dr</a:t>
            </a:r>
            <a:r>
              <a:rPr lang="en-US" sz="2400" dirty="0"/>
              <a:t> John Clark,</a:t>
            </a:r>
          </a:p>
          <a:p>
            <a:pPr marL="0" indent="0">
              <a:buNone/>
            </a:pPr>
            <a:endParaRPr lang="en-US" sz="2400" dirty="0"/>
          </a:p>
          <a:p>
            <a:pPr marL="0" indent="0">
              <a:buNone/>
            </a:pPr>
            <a:r>
              <a:rPr lang="en-US" sz="2400" dirty="0"/>
              <a:t>Thank you so much for taking the time to write this letter. Words cannot express my gratitude! This letter has been the biggest answer to prayer and a significant faith-building experience. After trying to contact multiple people and getting rejected, I left the situation in God's hands when I went to sleep last night. I woke this morning to see your email...this is truly a miracle! </a:t>
            </a:r>
            <a:r>
              <a:rPr lang="en-US" sz="2400" dirty="0">
                <a:solidFill>
                  <a:srgbClr val="FF0000"/>
                </a:solidFill>
              </a:rPr>
              <a:t>This has helped me to learn to trust God no matter the situation and that His plan and timing is always best.</a:t>
            </a:r>
            <a:r>
              <a:rPr lang="en-US" sz="2400" dirty="0"/>
              <a:t> I praise God for your ministry and pray that he continues to bless you and your family.</a:t>
            </a:r>
          </a:p>
          <a:p>
            <a:pPr marL="0" indent="0">
              <a:buNone/>
            </a:pPr>
            <a:endParaRPr lang="en-US" sz="2400" dirty="0"/>
          </a:p>
          <a:p>
            <a:pPr marL="2743200" lvl="6" indent="0">
              <a:buNone/>
            </a:pPr>
            <a:r>
              <a:rPr lang="en-US" sz="2400" dirty="0"/>
              <a:t>Sincerely,</a:t>
            </a:r>
          </a:p>
          <a:p>
            <a:pPr marL="2743200" lvl="6" indent="0">
              <a:buNone/>
            </a:pPr>
            <a:r>
              <a:rPr lang="en-US" sz="2400" dirty="0"/>
              <a:t>Joseph</a:t>
            </a:r>
          </a:p>
        </p:txBody>
      </p:sp>
      <p:pic>
        <p:nvPicPr>
          <p:cNvPr id="4" name="Picture 3">
            <a:extLst>
              <a:ext uri="{FF2B5EF4-FFF2-40B4-BE49-F238E27FC236}">
                <a16:creationId xmlns:a16="http://schemas.microsoft.com/office/drawing/2014/main" id="{74629A6F-08F7-E04A-AA1F-8BA2BAC8A99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414509">
            <a:off x="7708968" y="1320298"/>
            <a:ext cx="3958313" cy="39338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91554532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5FFF71-10DA-7042-AE96-15A040FD3B5D}"/>
              </a:ext>
            </a:extLst>
          </p:cNvPr>
          <p:cNvPicPr>
            <a:picLocks noChangeAspect="1"/>
          </p:cNvPicPr>
          <p:nvPr/>
        </p:nvPicPr>
        <p:blipFill>
          <a:blip r:embed="rId3"/>
          <a:stretch>
            <a:fillRect/>
          </a:stretch>
        </p:blipFill>
        <p:spPr>
          <a:xfrm>
            <a:off x="0" y="-505327"/>
            <a:ext cx="12192001" cy="9144001"/>
          </a:xfrm>
          <a:prstGeom prst="rect">
            <a:avLst/>
          </a:prstGeom>
        </p:spPr>
      </p:pic>
      <p:sp>
        <p:nvSpPr>
          <p:cNvPr id="3" name="Content Placeholder 2">
            <a:extLst>
              <a:ext uri="{FF2B5EF4-FFF2-40B4-BE49-F238E27FC236}">
                <a16:creationId xmlns:a16="http://schemas.microsoft.com/office/drawing/2014/main" id="{86C6B9F9-8DC3-974C-9B7F-A234BA4AA3F1}"/>
              </a:ext>
            </a:extLst>
          </p:cNvPr>
          <p:cNvSpPr>
            <a:spLocks noGrp="1"/>
          </p:cNvSpPr>
          <p:nvPr>
            <p:ph idx="1"/>
          </p:nvPr>
        </p:nvSpPr>
        <p:spPr>
          <a:xfrm>
            <a:off x="838200" y="4989953"/>
            <a:ext cx="10515600" cy="2543426"/>
          </a:xfrm>
          <a:solidFill>
            <a:schemeClr val="tx1">
              <a:alpha val="55000"/>
            </a:schemeClr>
          </a:solidFill>
        </p:spPr>
        <p:txBody>
          <a:bodyPr>
            <a:normAutofit/>
          </a:bodyPr>
          <a:lstStyle/>
          <a:p>
            <a:pPr marL="0" indent="0">
              <a:buNone/>
            </a:pPr>
            <a:r>
              <a:rPr lang="en-US" sz="3200" dirty="0">
                <a:solidFill>
                  <a:schemeClr val="bg1"/>
                </a:solidFill>
              </a:rPr>
              <a:t>“But Daniel </a:t>
            </a:r>
            <a:r>
              <a:rPr lang="en-US" sz="3200" b="1" dirty="0">
                <a:solidFill>
                  <a:srgbClr val="FF0000"/>
                </a:solidFill>
              </a:rPr>
              <a:t>purposed</a:t>
            </a:r>
            <a:r>
              <a:rPr lang="en-US" sz="3200" dirty="0">
                <a:solidFill>
                  <a:schemeClr val="bg1"/>
                </a:solidFill>
              </a:rPr>
              <a:t> in his heart that </a:t>
            </a:r>
            <a:r>
              <a:rPr lang="en-US" sz="3200" b="1" dirty="0">
                <a:solidFill>
                  <a:srgbClr val="FF0000"/>
                </a:solidFill>
              </a:rPr>
              <a:t>he would not defile himself</a:t>
            </a:r>
            <a:r>
              <a:rPr lang="en-US" sz="3200" dirty="0">
                <a:solidFill>
                  <a:schemeClr val="bg1"/>
                </a:solidFill>
              </a:rPr>
              <a:t> with the portion of the king's meat, nor with the wine which he drank: therefore he requested of the prince of the eunuchs that he might not </a:t>
            </a:r>
            <a:r>
              <a:rPr lang="en-US" sz="3200" b="1" dirty="0">
                <a:solidFill>
                  <a:srgbClr val="FF0000"/>
                </a:solidFill>
              </a:rPr>
              <a:t>defile</a:t>
            </a:r>
            <a:r>
              <a:rPr lang="en-US" sz="3200" dirty="0">
                <a:solidFill>
                  <a:schemeClr val="bg1"/>
                </a:solidFill>
              </a:rPr>
              <a:t> himself.”  Daniel 1:8.</a:t>
            </a:r>
          </a:p>
        </p:txBody>
      </p:sp>
    </p:spTree>
    <p:extLst>
      <p:ext uri="{BB962C8B-B14F-4D97-AF65-F5344CB8AC3E}">
        <p14:creationId xmlns:p14="http://schemas.microsoft.com/office/powerpoint/2010/main" val="3434199917"/>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xmlns:mv="urn:schemas-microsoft-com:mac:vml">
      <p:transition>
        <p:wip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AB681E-0762-324F-BDFB-36C120D242AF}"/>
              </a:ext>
            </a:extLst>
          </p:cNvPr>
          <p:cNvPicPr>
            <a:picLocks noChangeAspect="1"/>
          </p:cNvPicPr>
          <p:nvPr/>
        </p:nvPicPr>
        <p:blipFill>
          <a:blip r:embed="rId3"/>
          <a:stretch>
            <a:fillRect/>
          </a:stretch>
        </p:blipFill>
        <p:spPr>
          <a:xfrm>
            <a:off x="0" y="-1143000"/>
            <a:ext cx="12192000" cy="9144000"/>
          </a:xfrm>
          <a:prstGeom prst="rect">
            <a:avLst/>
          </a:prstGeom>
        </p:spPr>
      </p:pic>
      <p:sp>
        <p:nvSpPr>
          <p:cNvPr id="3" name="Content Placeholder 2">
            <a:extLst>
              <a:ext uri="{FF2B5EF4-FFF2-40B4-BE49-F238E27FC236}">
                <a16:creationId xmlns:a16="http://schemas.microsoft.com/office/drawing/2014/main" id="{F9BA01DA-57EC-3240-BBBF-EE30490563B9}"/>
              </a:ext>
            </a:extLst>
          </p:cNvPr>
          <p:cNvSpPr>
            <a:spLocks noGrp="1"/>
          </p:cNvSpPr>
          <p:nvPr>
            <p:ph idx="1"/>
          </p:nvPr>
        </p:nvSpPr>
        <p:spPr>
          <a:xfrm>
            <a:off x="1" y="431800"/>
            <a:ext cx="6096000" cy="6618705"/>
          </a:xfrm>
        </p:spPr>
        <p:txBody>
          <a:bodyPr>
            <a:normAutofit/>
          </a:bodyPr>
          <a:lstStyle/>
          <a:p>
            <a:pPr marL="0" indent="0">
              <a:lnSpc>
                <a:spcPct val="100000"/>
              </a:lnSpc>
              <a:buNone/>
            </a:pPr>
            <a:r>
              <a:rPr lang="en-US" sz="3600" dirty="0">
                <a:solidFill>
                  <a:schemeClr val="bg1"/>
                </a:solidFill>
              </a:rPr>
              <a:t>“Neither is worshipped with men's hands, as though he needed any thing, seeing </a:t>
            </a:r>
            <a:r>
              <a:rPr lang="en-US" sz="3600" dirty="0">
                <a:solidFill>
                  <a:srgbClr val="FF0000"/>
                </a:solidFill>
              </a:rPr>
              <a:t>he giveth to all life, and breath, and all things</a:t>
            </a:r>
            <a:r>
              <a:rPr lang="en-US" sz="3600" dirty="0">
                <a:solidFill>
                  <a:schemeClr val="bg1"/>
                </a:solidFill>
              </a:rPr>
              <a:t>;” “</a:t>
            </a:r>
            <a:r>
              <a:rPr lang="en-US" sz="3600" dirty="0">
                <a:solidFill>
                  <a:srgbClr val="FF0000"/>
                </a:solidFill>
              </a:rPr>
              <a:t>For in him we live, and move, and have our being</a:t>
            </a:r>
            <a:r>
              <a:rPr lang="en-US" sz="3600" dirty="0">
                <a:solidFill>
                  <a:schemeClr val="bg1"/>
                </a:solidFill>
              </a:rPr>
              <a:t>; as certain also of your own poets have said, For we are also his offspring.” Acts 17:25,28.</a:t>
            </a:r>
            <a:endParaRPr lang="en-AU" sz="3600" dirty="0">
              <a:solidFill>
                <a:schemeClr val="bg1"/>
              </a:solidFill>
            </a:endParaRPr>
          </a:p>
        </p:txBody>
      </p:sp>
    </p:spTree>
    <p:extLst>
      <p:ext uri="{BB962C8B-B14F-4D97-AF65-F5344CB8AC3E}">
        <p14:creationId xmlns:p14="http://schemas.microsoft.com/office/powerpoint/2010/main" val="1593261828"/>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xmlns:mv="urn:schemas-microsoft-com:mac:vml">
      <p:transition>
        <p:wip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F4119-F2C9-F044-B8E8-4EE25AB2E6A5}"/>
              </a:ext>
            </a:extLst>
          </p:cNvPr>
          <p:cNvSpPr>
            <a:spLocks noGrp="1"/>
          </p:cNvSpPr>
          <p:nvPr>
            <p:ph type="title"/>
          </p:nvPr>
        </p:nvSpPr>
        <p:spPr>
          <a:xfrm>
            <a:off x="6300537" y="208978"/>
            <a:ext cx="4215063" cy="1325563"/>
          </a:xfrm>
        </p:spPr>
        <p:txBody>
          <a:bodyPr>
            <a:normAutofit/>
          </a:bodyPr>
          <a:lstStyle/>
          <a:p>
            <a:r>
              <a:rPr lang="en-US" sz="4800" dirty="0"/>
              <a:t>True Believers</a:t>
            </a:r>
          </a:p>
        </p:txBody>
      </p:sp>
      <p:sp>
        <p:nvSpPr>
          <p:cNvPr id="3" name="Content Placeholder 2">
            <a:extLst>
              <a:ext uri="{FF2B5EF4-FFF2-40B4-BE49-F238E27FC236}">
                <a16:creationId xmlns:a16="http://schemas.microsoft.com/office/drawing/2014/main" id="{90D73E88-A018-3C4A-AF90-5CE00DD9630B}"/>
              </a:ext>
            </a:extLst>
          </p:cNvPr>
          <p:cNvSpPr>
            <a:spLocks noGrp="1"/>
          </p:cNvSpPr>
          <p:nvPr>
            <p:ph idx="1"/>
          </p:nvPr>
        </p:nvSpPr>
        <p:spPr>
          <a:xfrm>
            <a:off x="6300537" y="1487648"/>
            <a:ext cx="5891463" cy="4643521"/>
          </a:xfrm>
        </p:spPr>
        <p:txBody>
          <a:bodyPr>
            <a:normAutofit fontScale="92500" lnSpcReduction="10000"/>
          </a:bodyPr>
          <a:lstStyle/>
          <a:p>
            <a:pPr marL="0" indent="0">
              <a:buNone/>
            </a:pPr>
            <a:r>
              <a:rPr lang="en-US" sz="3200" dirty="0"/>
              <a:t>“I beseech you therefore, brethren, by the mercies of God, that ye present your bodies a living sacrifice, holy, acceptable unto God, which is your </a:t>
            </a:r>
            <a:r>
              <a:rPr lang="en-US" sz="3200" b="1" u="sng" dirty="0">
                <a:solidFill>
                  <a:srgbClr val="FF0000"/>
                </a:solidFill>
              </a:rPr>
              <a:t>reasonable service</a:t>
            </a:r>
            <a:r>
              <a:rPr lang="en-US" sz="3200" dirty="0">
                <a:solidFill>
                  <a:srgbClr val="FF0000"/>
                </a:solidFill>
              </a:rPr>
              <a:t> </a:t>
            </a:r>
            <a:r>
              <a:rPr lang="en-US" sz="3200" b="1" dirty="0">
                <a:solidFill>
                  <a:srgbClr val="FF0000"/>
                </a:solidFill>
              </a:rPr>
              <a:t>(Spiritual Worship </a:t>
            </a:r>
            <a:r>
              <a:rPr lang="en-US" sz="3200" dirty="0">
                <a:solidFill>
                  <a:srgbClr val="FF0000"/>
                </a:solidFill>
              </a:rPr>
              <a:t>NRV</a:t>
            </a:r>
            <a:r>
              <a:rPr lang="en-US" sz="3200" b="1" dirty="0">
                <a:solidFill>
                  <a:srgbClr val="FF0000"/>
                </a:solidFill>
              </a:rPr>
              <a:t>).</a:t>
            </a:r>
            <a:r>
              <a:rPr lang="en-US" sz="3200" b="1" dirty="0"/>
              <a:t> </a:t>
            </a:r>
          </a:p>
          <a:p>
            <a:pPr marL="0" indent="0">
              <a:buNone/>
            </a:pPr>
            <a:r>
              <a:rPr lang="en-US" sz="3200" b="1" dirty="0"/>
              <a:t>“</a:t>
            </a:r>
            <a:r>
              <a:rPr lang="en-US" sz="3200" dirty="0"/>
              <a:t>And be not conformed to this world: but be ye transformed by the renewing of your mind, that ye may prove what is that good, and acceptable, and perfect, will of God.” Romans 12:1-2.</a:t>
            </a:r>
          </a:p>
          <a:p>
            <a:endParaRPr lang="en-US" sz="3200" dirty="0"/>
          </a:p>
        </p:txBody>
      </p:sp>
      <p:pic>
        <p:nvPicPr>
          <p:cNvPr id="5" name="Picture 4">
            <a:extLst>
              <a:ext uri="{FF2B5EF4-FFF2-40B4-BE49-F238E27FC236}">
                <a16:creationId xmlns:a16="http://schemas.microsoft.com/office/drawing/2014/main" id="{37557125-EFEA-ED4B-944E-6F439F595B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380703">
            <a:off x="543424" y="1625455"/>
            <a:ext cx="5213684" cy="39102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315685284"/>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xmlns:mv="urn:schemas-microsoft-com:mac:vml">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C8C5F7-DAB3-FC4F-ACE3-747D4070B0C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414509">
            <a:off x="7708968" y="1320298"/>
            <a:ext cx="3958313" cy="39338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Content Placeholder 2">
            <a:extLst>
              <a:ext uri="{FF2B5EF4-FFF2-40B4-BE49-F238E27FC236}">
                <a16:creationId xmlns:a16="http://schemas.microsoft.com/office/drawing/2014/main" id="{000E4359-1DD9-8145-8C11-1398D7B89764}"/>
              </a:ext>
            </a:extLst>
          </p:cNvPr>
          <p:cNvSpPr>
            <a:spLocks noGrp="1"/>
          </p:cNvSpPr>
          <p:nvPr>
            <p:ph idx="1"/>
          </p:nvPr>
        </p:nvSpPr>
        <p:spPr>
          <a:xfrm>
            <a:off x="386231" y="180817"/>
            <a:ext cx="11503269" cy="6496366"/>
          </a:xfrm>
        </p:spPr>
        <p:txBody>
          <a:bodyPr>
            <a:noAutofit/>
          </a:bodyPr>
          <a:lstStyle/>
          <a:p>
            <a:pPr marL="0" indent="0">
              <a:buNone/>
            </a:pPr>
            <a:r>
              <a:rPr lang="en-US" sz="1400" dirty="0">
                <a:latin typeface="Arial"/>
                <a:cs typeface="Arial"/>
              </a:rPr>
              <a:t>To Whom It May Concern:</a:t>
            </a:r>
          </a:p>
          <a:p>
            <a:pPr marL="0" indent="0">
              <a:buNone/>
            </a:pPr>
            <a:r>
              <a:rPr lang="en-US" sz="1400" dirty="0">
                <a:latin typeface="Arial"/>
                <a:cs typeface="Arial"/>
              </a:rPr>
              <a:t>I am writing on behalf of Joseph.</a:t>
            </a:r>
          </a:p>
          <a:p>
            <a:pPr marL="0" indent="0">
              <a:buNone/>
            </a:pPr>
            <a:r>
              <a:rPr lang="en-US" sz="1400" dirty="0">
                <a:latin typeface="Arial"/>
                <a:cs typeface="Arial"/>
              </a:rPr>
              <a:t>Joseph’s competency and exceptional value as an honorable employ stem from the impact his implicit faith in the Word of God has had on him as a person. </a:t>
            </a:r>
          </a:p>
          <a:p>
            <a:pPr marL="0" indent="0">
              <a:buNone/>
            </a:pPr>
            <a:r>
              <a:rPr lang="en-US" sz="1400" dirty="0">
                <a:latin typeface="Arial"/>
                <a:cs typeface="Arial"/>
              </a:rPr>
              <a:t>As a Bible based Christian, he knows of God’s investment in him, both by creating him, and by saving him from sin. “What? know ye not that your body is the temple of the Holy Ghost which is in you, which ye have of God, and ye are not your own? For ye are bought with a price: therefore glorify God in your body, and in your spirit, which are God's.” 1 Corinthians 6:19-20. Joseph wants to truly glorify God in his body.</a:t>
            </a:r>
          </a:p>
          <a:p>
            <a:pPr marL="0" indent="0">
              <a:buNone/>
            </a:pPr>
            <a:r>
              <a:rPr lang="en-US" sz="1400" dirty="0">
                <a:latin typeface="Arial"/>
                <a:cs typeface="Arial"/>
              </a:rPr>
              <a:t>As a Christian who bases his faith on verifiable Bible doctrine, he knows that introducing anything defiling into his body would compromise his ability to render the performance on the job for which he is valued. The Word of God says, “Know ye not that ye are the temple of God, and that the Spirit of God dwelleth in you?  If any man defile the temple of God, him shall God destroy; for the temple of God is holy, which temple ye are.” (1 Corinthians 3:16-17). Joseph chooses not to defile his body with injections of disease samples (Leviticus 15:3-12). He knows that, not only does God require him to maintain the body He has given him in good health, but He will also hold him accountable for any damage he does to it. “For we must all appear before the judgment seat of Christ; that every one may receive the things done in his body, according to that he hath done, whether it be good or bad.” 2 Corinthians 5:10. </a:t>
            </a:r>
          </a:p>
          <a:p>
            <a:pPr marL="0" indent="0">
              <a:buNone/>
            </a:pPr>
            <a:r>
              <a:rPr lang="en-US" sz="1400" dirty="0">
                <a:latin typeface="Arial"/>
                <a:cs typeface="Arial"/>
              </a:rPr>
              <a:t>God tells each Christian that they need to have a personal knowledge of how to preserve the health of their bodies: “That every one of you should know how to possess his vessel (body) in sanctification and </a:t>
            </a:r>
            <a:r>
              <a:rPr lang="en-US" sz="1400" dirty="0" err="1">
                <a:latin typeface="Arial"/>
                <a:cs typeface="Arial"/>
              </a:rPr>
              <a:t>honour</a:t>
            </a:r>
            <a:r>
              <a:rPr lang="en-US" sz="1400" dirty="0">
                <a:latin typeface="Arial"/>
                <a:cs typeface="Arial"/>
              </a:rPr>
              <a:t>;” (1 Thessalonians 4:4). God has given Joseph definite instruction on how to avoid disease: “And said, If thou wilt diligently hearken to the voice of the LORD thy God, and wilt do that which is right in his sight, and wilt give ear to his commandments, and keep all his statutes, I will put none of these diseases upon thee, which I have brought upon the Egyptians: for I am the LORD that </a:t>
            </a:r>
            <a:r>
              <a:rPr lang="en-US" sz="1400" dirty="0" err="1">
                <a:latin typeface="Arial"/>
                <a:cs typeface="Arial"/>
              </a:rPr>
              <a:t>healeth</a:t>
            </a:r>
            <a:r>
              <a:rPr lang="en-US" sz="1400" dirty="0">
                <a:latin typeface="Arial"/>
                <a:cs typeface="Arial"/>
              </a:rPr>
              <a:t> thee.” Exodus 15:26. Joseph wants God to be his protector from disease and, if he is sick, Joseph appeals to God to be his healer. He knows that God expects him to follow all the Biblical health laws, and if he does this he can commit the keeping of his health to Him. If Joseph breaks any of the health laws, he realizes that God cannot protect him, or anyone else , from disease. (Deuteronomy 7:9-15). Joseph’s conscience constrains him to commit himself entirely to God’s healing power exercised in his behalf as he follows God’s health laws and plan for disease prevention. </a:t>
            </a:r>
          </a:p>
          <a:p>
            <a:pPr marL="0" indent="0">
              <a:buNone/>
            </a:pPr>
            <a:r>
              <a:rPr lang="en-US" sz="1400" dirty="0">
                <a:latin typeface="Arial"/>
                <a:cs typeface="Arial"/>
              </a:rPr>
              <a:t>It is my hope that Joseph’s employer will exempt him from participation in any vaccination program based on his religious convictions. </a:t>
            </a:r>
          </a:p>
          <a:p>
            <a:pPr marL="2286000" lvl="5" indent="0">
              <a:buNone/>
            </a:pPr>
            <a:r>
              <a:rPr lang="en-US" sz="1400" dirty="0">
                <a:latin typeface="Arial"/>
                <a:cs typeface="Arial"/>
              </a:rPr>
              <a:t>Sincerely,</a:t>
            </a:r>
          </a:p>
          <a:p>
            <a:pPr marL="2286000" lvl="5" indent="0">
              <a:buNone/>
            </a:pPr>
            <a:r>
              <a:rPr lang="en-US" sz="1400" dirty="0">
                <a:latin typeface="Arial"/>
                <a:cs typeface="Arial"/>
              </a:rPr>
              <a:t>John Clark, M.D.</a:t>
            </a:r>
          </a:p>
          <a:p>
            <a:pPr marL="2286000" lvl="5" indent="0">
              <a:buNone/>
            </a:pPr>
            <a:r>
              <a:rPr lang="en-US" sz="1400" dirty="0">
                <a:latin typeface="Arial"/>
                <a:cs typeface="Arial"/>
              </a:rPr>
              <a:t>Medical Doctor</a:t>
            </a:r>
          </a:p>
        </p:txBody>
      </p:sp>
    </p:spTree>
    <p:extLst>
      <p:ext uri="{BB962C8B-B14F-4D97-AF65-F5344CB8AC3E}">
        <p14:creationId xmlns:p14="http://schemas.microsoft.com/office/powerpoint/2010/main" val="49700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214A8F-D9D1-3542-9564-64490916A3F7}"/>
              </a:ext>
            </a:extLst>
          </p:cNvPr>
          <p:cNvSpPr>
            <a:spLocks noGrp="1"/>
          </p:cNvSpPr>
          <p:nvPr>
            <p:ph idx="1"/>
          </p:nvPr>
        </p:nvSpPr>
        <p:spPr>
          <a:xfrm rot="21384854">
            <a:off x="8118501" y="797191"/>
            <a:ext cx="3536731" cy="5062193"/>
          </a:xfrm>
          <a:solidFill>
            <a:schemeClr val="bg1"/>
          </a:solidFill>
          <a:ln w="31750">
            <a:solidFill>
              <a:srgbClr val="FF0000"/>
            </a:solidFill>
          </a:ln>
        </p:spPr>
        <p:txBody>
          <a:bodyPr>
            <a:normAutofit/>
          </a:bodyPr>
          <a:lstStyle/>
          <a:p>
            <a:pPr marL="0" indent="0">
              <a:buNone/>
            </a:pPr>
            <a:r>
              <a:rPr lang="en-US" dirty="0"/>
              <a:t>“Her priests have violated my law, and have profaned mine holy things: they have put no difference between the holy and profane, neither have </a:t>
            </a:r>
            <a:r>
              <a:rPr lang="en-US" b="1" dirty="0">
                <a:solidFill>
                  <a:srgbClr val="FF0000"/>
                </a:solidFill>
              </a:rPr>
              <a:t>they shewed difference between the unclean and the clean</a:t>
            </a:r>
            <a:r>
              <a:rPr lang="en-US" b="1" dirty="0"/>
              <a:t>,</a:t>
            </a:r>
            <a:r>
              <a:rPr lang="en-US" dirty="0"/>
              <a:t>”  Ezekiel 22:26.</a:t>
            </a:r>
          </a:p>
          <a:p>
            <a:pPr marL="0" indent="0">
              <a:buNone/>
            </a:pPr>
            <a:r>
              <a:rPr lang="en-US" dirty="0"/>
              <a:t>Wise laws….</a:t>
            </a:r>
          </a:p>
          <a:p>
            <a:pPr marL="0" indent="0">
              <a:buNone/>
            </a:pPr>
            <a:endParaRPr lang="en-US" dirty="0"/>
          </a:p>
        </p:txBody>
      </p:sp>
      <p:pic>
        <p:nvPicPr>
          <p:cNvPr id="5" name="Picture 4">
            <a:extLst>
              <a:ext uri="{FF2B5EF4-FFF2-40B4-BE49-F238E27FC236}">
                <a16:creationId xmlns:a16="http://schemas.microsoft.com/office/drawing/2014/main" id="{D1ECCEDB-39E7-7243-BBF7-2D17CEAC2A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396969">
            <a:off x="623865" y="923961"/>
            <a:ext cx="3810000" cy="508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TextBox 5">
            <a:extLst>
              <a:ext uri="{FF2B5EF4-FFF2-40B4-BE49-F238E27FC236}">
                <a16:creationId xmlns:a16="http://schemas.microsoft.com/office/drawing/2014/main" id="{0DFAE7D0-95F1-E641-A780-B1A48D6A769F}"/>
              </a:ext>
            </a:extLst>
          </p:cNvPr>
          <p:cNvSpPr txBox="1"/>
          <p:nvPr/>
        </p:nvSpPr>
        <p:spPr>
          <a:xfrm>
            <a:off x="4777698" y="1201804"/>
            <a:ext cx="2988733" cy="4524315"/>
          </a:xfrm>
          <a:prstGeom prst="rect">
            <a:avLst/>
          </a:prstGeom>
          <a:noFill/>
        </p:spPr>
        <p:txBody>
          <a:bodyPr wrap="square" rtlCol="0">
            <a:spAutoFit/>
          </a:bodyPr>
          <a:lstStyle/>
          <a:p>
            <a:r>
              <a:rPr lang="en-AU" sz="2400" dirty="0"/>
              <a:t>Granted, a lot of nationally prominent evangelical leaders are trying to talk sense to their parishioners. Rick Warren is telling his people to get vaccinated: “God revealed a lot of his will when he gave you that brain. And he expects you to use it.”</a:t>
            </a:r>
            <a:endParaRPr lang="en-US" sz="2400" dirty="0"/>
          </a:p>
        </p:txBody>
      </p:sp>
    </p:spTree>
    <p:extLst>
      <p:ext uri="{BB962C8B-B14F-4D97-AF65-F5344CB8AC3E}">
        <p14:creationId xmlns:p14="http://schemas.microsoft.com/office/powerpoint/2010/main" val="148549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C2DE5-4EAE-F94E-AFCF-D70D5DFEED79}"/>
              </a:ext>
            </a:extLst>
          </p:cNvPr>
          <p:cNvSpPr>
            <a:spLocks noGrp="1"/>
          </p:cNvSpPr>
          <p:nvPr>
            <p:ph type="title"/>
          </p:nvPr>
        </p:nvSpPr>
        <p:spPr>
          <a:xfrm>
            <a:off x="838200" y="365125"/>
            <a:ext cx="7066547" cy="1325563"/>
          </a:xfrm>
        </p:spPr>
        <p:txBody>
          <a:bodyPr>
            <a:noAutofit/>
          </a:bodyPr>
          <a:lstStyle/>
          <a:p>
            <a:r>
              <a:rPr lang="en-US" sz="4800" dirty="0"/>
              <a:t>Spiritual Things Are Spiritually Discerned</a:t>
            </a:r>
          </a:p>
        </p:txBody>
      </p:sp>
      <p:sp>
        <p:nvSpPr>
          <p:cNvPr id="3" name="Content Placeholder 2">
            <a:extLst>
              <a:ext uri="{FF2B5EF4-FFF2-40B4-BE49-F238E27FC236}">
                <a16:creationId xmlns:a16="http://schemas.microsoft.com/office/drawing/2014/main" id="{5CE4AEBC-BCA5-984B-B7B5-B75EA4F90056}"/>
              </a:ext>
            </a:extLst>
          </p:cNvPr>
          <p:cNvSpPr>
            <a:spLocks noGrp="1"/>
          </p:cNvSpPr>
          <p:nvPr>
            <p:ph idx="1"/>
          </p:nvPr>
        </p:nvSpPr>
        <p:spPr>
          <a:xfrm>
            <a:off x="838200" y="2018131"/>
            <a:ext cx="7066547" cy="4351338"/>
          </a:xfrm>
        </p:spPr>
        <p:txBody>
          <a:bodyPr>
            <a:normAutofit/>
          </a:bodyPr>
          <a:lstStyle/>
          <a:p>
            <a:pPr marL="0" indent="0">
              <a:buNone/>
            </a:pPr>
            <a:r>
              <a:rPr lang="en-US" sz="4000" dirty="0"/>
              <a:t>“Unto the pure all things are pure: but unto them that are defiled and unbelieving is nothing pure; but </a:t>
            </a:r>
            <a:r>
              <a:rPr lang="en-US" sz="4000" b="1" dirty="0">
                <a:solidFill>
                  <a:srgbClr val="FF0000"/>
                </a:solidFill>
              </a:rPr>
              <a:t>even their mind and conscience is defiled</a:t>
            </a:r>
            <a:r>
              <a:rPr lang="en-US" sz="4000" dirty="0"/>
              <a:t>.”  Titus 1:15.</a:t>
            </a:r>
          </a:p>
        </p:txBody>
      </p:sp>
      <p:pic>
        <p:nvPicPr>
          <p:cNvPr id="5" name="Picture 4">
            <a:extLst>
              <a:ext uri="{FF2B5EF4-FFF2-40B4-BE49-F238E27FC236}">
                <a16:creationId xmlns:a16="http://schemas.microsoft.com/office/drawing/2014/main" id="{4159189E-B4AB-DE48-ABB2-C5EE7EF5C89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328263">
            <a:off x="7976287" y="628620"/>
            <a:ext cx="3809025" cy="505197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229526347"/>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xmlns:mv="urn:schemas-microsoft-com:mac:vml">
      <p:transition>
        <p:wip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4A3242-EA01-294C-82FF-9B0E54E736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53D146D-198D-504E-A9C0-F5BB9471980E}"/>
              </a:ext>
            </a:extLst>
          </p:cNvPr>
          <p:cNvSpPr>
            <a:spLocks noGrp="1"/>
          </p:cNvSpPr>
          <p:nvPr>
            <p:ph type="title"/>
          </p:nvPr>
        </p:nvSpPr>
        <p:spPr/>
        <p:txBody>
          <a:bodyPr>
            <a:normAutofit/>
          </a:bodyPr>
          <a:lstStyle/>
          <a:p>
            <a:r>
              <a:rPr lang="en-US" sz="5400" dirty="0">
                <a:solidFill>
                  <a:schemeClr val="bg1"/>
                </a:solidFill>
                <a:effectLst>
                  <a:glow rad="101600">
                    <a:schemeClr val="tx1">
                      <a:alpha val="60000"/>
                    </a:schemeClr>
                  </a:glow>
                </a:effectLst>
              </a:rPr>
              <a:t>Shaking Message</a:t>
            </a:r>
          </a:p>
        </p:txBody>
      </p:sp>
      <p:sp>
        <p:nvSpPr>
          <p:cNvPr id="3" name="Content Placeholder 2">
            <a:extLst>
              <a:ext uri="{FF2B5EF4-FFF2-40B4-BE49-F238E27FC236}">
                <a16:creationId xmlns:a16="http://schemas.microsoft.com/office/drawing/2014/main" id="{2989A3D7-E833-C64A-A08B-707CFB90BEFD}"/>
              </a:ext>
            </a:extLst>
          </p:cNvPr>
          <p:cNvSpPr>
            <a:spLocks noGrp="1"/>
          </p:cNvSpPr>
          <p:nvPr>
            <p:ph idx="1"/>
          </p:nvPr>
        </p:nvSpPr>
        <p:spPr/>
        <p:txBody>
          <a:bodyPr>
            <a:normAutofit/>
          </a:bodyPr>
          <a:lstStyle/>
          <a:p>
            <a:pPr marL="0" indent="0">
              <a:buNone/>
            </a:pPr>
            <a:r>
              <a:rPr lang="en-AU" sz="3200" baseline="30000" dirty="0">
                <a:solidFill>
                  <a:srgbClr val="FFFF00"/>
                </a:solidFill>
                <a:effectLst>
                  <a:glow rad="101600">
                    <a:schemeClr val="tx1">
                      <a:alpha val="60000"/>
                    </a:schemeClr>
                  </a:glow>
                </a:effectLst>
              </a:rPr>
              <a:t>“</a:t>
            </a:r>
            <a:r>
              <a:rPr lang="en-AU" sz="3200" dirty="0">
                <a:solidFill>
                  <a:srgbClr val="FFFF00"/>
                </a:solidFill>
                <a:effectLst>
                  <a:glow rad="101600">
                    <a:schemeClr val="tx1">
                      <a:alpha val="60000"/>
                    </a:schemeClr>
                  </a:glow>
                </a:effectLst>
              </a:rPr>
              <a:t>See that you do not refuse Him who speaks. For if they did not escape who refused Him who spoke on earth, much more </a:t>
            </a:r>
            <a:r>
              <a:rPr lang="en-AU" sz="3200" i="1" dirty="0">
                <a:solidFill>
                  <a:srgbClr val="FFFF00"/>
                </a:solidFill>
                <a:effectLst>
                  <a:glow rad="101600">
                    <a:schemeClr val="tx1">
                      <a:alpha val="60000"/>
                    </a:schemeClr>
                  </a:glow>
                </a:effectLst>
              </a:rPr>
              <a:t>shall we not escape</a:t>
            </a:r>
            <a:r>
              <a:rPr lang="en-AU" sz="3200" dirty="0">
                <a:solidFill>
                  <a:srgbClr val="FFFF00"/>
                </a:solidFill>
                <a:effectLst>
                  <a:glow rad="101600">
                    <a:schemeClr val="tx1">
                      <a:alpha val="60000"/>
                    </a:schemeClr>
                  </a:glow>
                </a:effectLst>
              </a:rPr>
              <a:t> if we turn away from Him who </a:t>
            </a:r>
            <a:r>
              <a:rPr lang="en-AU" sz="3200" i="1" dirty="0">
                <a:solidFill>
                  <a:srgbClr val="FFFF00"/>
                </a:solidFill>
                <a:effectLst>
                  <a:glow rad="101600">
                    <a:schemeClr val="tx1">
                      <a:alpha val="60000"/>
                    </a:schemeClr>
                  </a:glow>
                </a:effectLst>
              </a:rPr>
              <a:t>speaks</a:t>
            </a:r>
            <a:r>
              <a:rPr lang="en-AU" sz="3200" dirty="0">
                <a:solidFill>
                  <a:srgbClr val="FFFF00"/>
                </a:solidFill>
                <a:effectLst>
                  <a:glow rad="101600">
                    <a:schemeClr val="tx1">
                      <a:alpha val="60000"/>
                    </a:schemeClr>
                  </a:glow>
                </a:effectLst>
              </a:rPr>
              <a:t> from heaven, whose voice then shook the earth; but now He has promised, saying, ’</a:t>
            </a:r>
            <a:r>
              <a:rPr lang="en-AU" sz="3200" i="1" dirty="0">
                <a:solidFill>
                  <a:srgbClr val="FFFF00"/>
                </a:solidFill>
                <a:effectLst>
                  <a:glow rad="101600">
                    <a:schemeClr val="tx1">
                      <a:alpha val="60000"/>
                    </a:schemeClr>
                  </a:glow>
                </a:effectLst>
              </a:rPr>
              <a:t>Yet once more I</a:t>
            </a:r>
            <a:r>
              <a:rPr lang="en-AU" sz="3200" dirty="0">
                <a:solidFill>
                  <a:srgbClr val="FFFF00"/>
                </a:solidFill>
                <a:effectLst>
                  <a:glow rad="101600">
                    <a:schemeClr val="tx1">
                      <a:alpha val="60000"/>
                    </a:schemeClr>
                  </a:glow>
                </a:effectLst>
              </a:rPr>
              <a:t> </a:t>
            </a:r>
            <a:r>
              <a:rPr lang="en-AU" sz="3200" i="1" dirty="0">
                <a:solidFill>
                  <a:srgbClr val="FFFF00"/>
                </a:solidFill>
                <a:effectLst>
                  <a:glow rad="101600">
                    <a:schemeClr val="tx1">
                      <a:alpha val="60000"/>
                    </a:schemeClr>
                  </a:glow>
                </a:effectLst>
              </a:rPr>
              <a:t>shake not only the earth, but also heaven</a:t>
            </a:r>
            <a:r>
              <a:rPr lang="en-AU" sz="3200" dirty="0">
                <a:solidFill>
                  <a:srgbClr val="FFFF00"/>
                </a:solidFill>
                <a:effectLst>
                  <a:glow rad="101600">
                    <a:schemeClr val="tx1">
                      <a:alpha val="60000"/>
                    </a:schemeClr>
                  </a:glow>
                </a:effectLst>
              </a:rPr>
              <a:t>.’ Now this, </a:t>
            </a:r>
            <a:r>
              <a:rPr lang="en-AU" sz="3200" i="1" dirty="0">
                <a:solidFill>
                  <a:srgbClr val="FFFF00"/>
                </a:solidFill>
                <a:effectLst>
                  <a:glow rad="101600">
                    <a:schemeClr val="tx1">
                      <a:alpha val="60000"/>
                    </a:schemeClr>
                  </a:glow>
                </a:effectLst>
              </a:rPr>
              <a:t>’Yet once more,’</a:t>
            </a:r>
            <a:r>
              <a:rPr lang="en-AU" sz="3200" dirty="0">
                <a:solidFill>
                  <a:srgbClr val="FFFF00"/>
                </a:solidFill>
                <a:effectLst>
                  <a:glow rad="101600">
                    <a:schemeClr val="tx1">
                      <a:alpha val="60000"/>
                    </a:schemeClr>
                  </a:glow>
                </a:effectLst>
              </a:rPr>
              <a:t> indicates the removal of those things that are being shaken, as of things that are made, that the things which cannot be shaken may remain.” Hebrews 12:25-27.</a:t>
            </a:r>
            <a:endParaRPr lang="en-US" sz="4800" dirty="0">
              <a:solidFill>
                <a:srgbClr val="FFFF00"/>
              </a:solidFill>
              <a:effectLst>
                <a:glow rad="101600">
                  <a:schemeClr val="tx1">
                    <a:alpha val="60000"/>
                  </a:schemeClr>
                </a:glow>
              </a:effectLst>
            </a:endParaRPr>
          </a:p>
        </p:txBody>
      </p:sp>
    </p:spTree>
    <p:extLst>
      <p:ext uri="{BB962C8B-B14F-4D97-AF65-F5344CB8AC3E}">
        <p14:creationId xmlns:p14="http://schemas.microsoft.com/office/powerpoint/2010/main" val="656229498"/>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xmlns:mv="urn:schemas-microsoft-com:mac:vml">
      <p:transition>
        <p:wip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A5B640-DC1C-5241-B09C-914DED209B5A}"/>
              </a:ext>
            </a:extLst>
          </p:cNvPr>
          <p:cNvPicPr>
            <a:picLocks noChangeAspect="1"/>
          </p:cNvPicPr>
          <p:nvPr/>
        </p:nvPicPr>
        <p:blipFill>
          <a:blip r:embed="rId3"/>
          <a:stretch>
            <a:fillRect/>
          </a:stretch>
        </p:blipFill>
        <p:spPr>
          <a:xfrm>
            <a:off x="0" y="-619125"/>
            <a:ext cx="12192000" cy="8096250"/>
          </a:xfrm>
          <a:prstGeom prst="rect">
            <a:avLst/>
          </a:prstGeom>
        </p:spPr>
      </p:pic>
      <p:sp>
        <p:nvSpPr>
          <p:cNvPr id="2" name="Title 1">
            <a:extLst>
              <a:ext uri="{FF2B5EF4-FFF2-40B4-BE49-F238E27FC236}">
                <a16:creationId xmlns:a16="http://schemas.microsoft.com/office/drawing/2014/main" id="{B9436E9E-8A67-A44D-9CE3-7A65B2165329}"/>
              </a:ext>
            </a:extLst>
          </p:cNvPr>
          <p:cNvSpPr>
            <a:spLocks noGrp="1"/>
          </p:cNvSpPr>
          <p:nvPr>
            <p:ph type="title"/>
          </p:nvPr>
        </p:nvSpPr>
        <p:spPr/>
        <p:txBody>
          <a:bodyPr>
            <a:normAutofit/>
          </a:bodyPr>
          <a:lstStyle/>
          <a:p>
            <a:r>
              <a:rPr lang="en-US" sz="4800" dirty="0"/>
              <a:t>Pharmaceutical Products</a:t>
            </a:r>
          </a:p>
        </p:txBody>
      </p:sp>
      <p:sp>
        <p:nvSpPr>
          <p:cNvPr id="3" name="Content Placeholder 2">
            <a:extLst>
              <a:ext uri="{FF2B5EF4-FFF2-40B4-BE49-F238E27FC236}">
                <a16:creationId xmlns:a16="http://schemas.microsoft.com/office/drawing/2014/main" id="{44F79693-C73A-9441-BE79-030BBF6B7B53}"/>
              </a:ext>
            </a:extLst>
          </p:cNvPr>
          <p:cNvSpPr>
            <a:spLocks noGrp="1"/>
          </p:cNvSpPr>
          <p:nvPr>
            <p:ph idx="1"/>
          </p:nvPr>
        </p:nvSpPr>
        <p:spPr/>
        <p:txBody>
          <a:bodyPr>
            <a:normAutofit/>
          </a:bodyPr>
          <a:lstStyle/>
          <a:p>
            <a:pPr marL="0" indent="0">
              <a:lnSpc>
                <a:spcPct val="150000"/>
              </a:lnSpc>
              <a:buNone/>
            </a:pPr>
            <a:r>
              <a:rPr lang="en-US" sz="3200" dirty="0"/>
              <a:t>“And the light of a candle shall shine no more at all in thee; and the voice of the bridegroom and of the bride shall be heard no more at all in thee: for thy merchants were the great men of the earth; for by thy sorceries [</a:t>
            </a:r>
            <a:r>
              <a:rPr lang="en-US" sz="3200" dirty="0" err="1"/>
              <a:t>pharmakeia</a:t>
            </a:r>
            <a:r>
              <a:rPr lang="en-US" sz="3200" dirty="0"/>
              <a:t>] were all nations deceived.”  Revelation 18:23.</a:t>
            </a:r>
          </a:p>
          <a:p>
            <a:pPr marL="0" indent="0">
              <a:lnSpc>
                <a:spcPct val="150000"/>
              </a:lnSpc>
              <a:buNone/>
            </a:pPr>
            <a:endParaRPr lang="en-US" sz="3200" dirty="0"/>
          </a:p>
          <a:p>
            <a:pPr marL="0" indent="0">
              <a:lnSpc>
                <a:spcPct val="150000"/>
              </a:lnSpc>
              <a:buNone/>
            </a:pPr>
            <a:endParaRPr lang="en-US" sz="3200" dirty="0"/>
          </a:p>
        </p:txBody>
      </p:sp>
    </p:spTree>
    <p:extLst>
      <p:ext uri="{BB962C8B-B14F-4D97-AF65-F5344CB8AC3E}">
        <p14:creationId xmlns:p14="http://schemas.microsoft.com/office/powerpoint/2010/main" val="4050007615"/>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xmlns:mv="urn:schemas-microsoft-com:mac:vml">
      <p:transition>
        <p:wip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E56053-426C-F54D-85E1-7F584346F8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4369" y="7108164"/>
            <a:ext cx="6630389" cy="44202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itle 1">
            <a:extLst>
              <a:ext uri="{FF2B5EF4-FFF2-40B4-BE49-F238E27FC236}">
                <a16:creationId xmlns:a16="http://schemas.microsoft.com/office/drawing/2014/main" id="{A88213DF-4C27-0F44-9DD6-371AB2EF2E20}"/>
              </a:ext>
            </a:extLst>
          </p:cNvPr>
          <p:cNvSpPr>
            <a:spLocks noGrp="1"/>
          </p:cNvSpPr>
          <p:nvPr>
            <p:ph type="title"/>
          </p:nvPr>
        </p:nvSpPr>
        <p:spPr>
          <a:xfrm rot="21037194">
            <a:off x="270163" y="2295157"/>
            <a:ext cx="2431402" cy="1325563"/>
          </a:xfrm>
        </p:spPr>
        <p:txBody>
          <a:bodyPr>
            <a:normAutofit fontScale="90000"/>
          </a:bodyPr>
          <a:lstStyle/>
          <a:p>
            <a:r>
              <a:rPr lang="en-US" sz="3200" b="1" dirty="0"/>
              <a:t>“‘Is it not a little one?’ and my soul shall live.”  Genesis 19:20.</a:t>
            </a:r>
          </a:p>
        </p:txBody>
      </p:sp>
      <p:sp>
        <p:nvSpPr>
          <p:cNvPr id="3" name="Content Placeholder 2">
            <a:extLst>
              <a:ext uri="{FF2B5EF4-FFF2-40B4-BE49-F238E27FC236}">
                <a16:creationId xmlns:a16="http://schemas.microsoft.com/office/drawing/2014/main" id="{E92DE32F-D9D7-6247-9D92-ED081E503C40}"/>
              </a:ext>
            </a:extLst>
          </p:cNvPr>
          <p:cNvSpPr>
            <a:spLocks noGrp="1"/>
          </p:cNvSpPr>
          <p:nvPr>
            <p:ph idx="1"/>
          </p:nvPr>
        </p:nvSpPr>
        <p:spPr>
          <a:xfrm>
            <a:off x="0" y="5675337"/>
            <a:ext cx="12192000" cy="498716"/>
          </a:xfrm>
          <a:noFill/>
        </p:spPr>
        <p:txBody>
          <a:bodyPr>
            <a:normAutofit/>
          </a:bodyPr>
          <a:lstStyle/>
          <a:p>
            <a:pPr marL="0" indent="0">
              <a:buNone/>
            </a:pPr>
            <a:r>
              <a:rPr lang="en-US" dirty="0"/>
              <a:t>“What therefore God hath joined together, let not man put asunder.”  Mark 10:9.</a:t>
            </a:r>
          </a:p>
        </p:txBody>
      </p:sp>
      <p:sp>
        <p:nvSpPr>
          <p:cNvPr id="6" name="TextBox 5">
            <a:extLst>
              <a:ext uri="{FF2B5EF4-FFF2-40B4-BE49-F238E27FC236}">
                <a16:creationId xmlns:a16="http://schemas.microsoft.com/office/drawing/2014/main" id="{2B9C28E3-971D-DD4E-9012-1263CA2C2483}"/>
              </a:ext>
            </a:extLst>
          </p:cNvPr>
          <p:cNvSpPr txBox="1"/>
          <p:nvPr/>
        </p:nvSpPr>
        <p:spPr>
          <a:xfrm>
            <a:off x="0" y="-40057"/>
            <a:ext cx="12192000" cy="923330"/>
          </a:xfrm>
          <a:prstGeom prst="rect">
            <a:avLst/>
          </a:prstGeom>
          <a:noFill/>
        </p:spPr>
        <p:txBody>
          <a:bodyPr wrap="square" rtlCol="0">
            <a:spAutoFit/>
          </a:bodyPr>
          <a:lstStyle/>
          <a:p>
            <a:pPr algn="ctr"/>
            <a:r>
              <a:rPr lang="en-US" sz="5400" b="1" dirty="0">
                <a:solidFill>
                  <a:srgbClr val="C00000"/>
                </a:solidFill>
                <a:latin typeface="Chiller" pitchFamily="82" charset="77"/>
              </a:rPr>
              <a:t>Digital Vaccines In An Age Of Rationalism</a:t>
            </a:r>
          </a:p>
        </p:txBody>
      </p:sp>
      <p:pic>
        <p:nvPicPr>
          <p:cNvPr id="7" name="Picture 6">
            <a:extLst>
              <a:ext uri="{FF2B5EF4-FFF2-40B4-BE49-F238E27FC236}">
                <a16:creationId xmlns:a16="http://schemas.microsoft.com/office/drawing/2014/main" id="{4B364FC4-D159-894F-AE6E-13F1078142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92726">
            <a:off x="3300143" y="1036636"/>
            <a:ext cx="5591715" cy="41937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815890077"/>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mv="urn:schemas-microsoft-com:mac:vml"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3" descr="0817035x2.jpg">
            <a:extLst>
              <a:ext uri="{FF2B5EF4-FFF2-40B4-BE49-F238E27FC236}">
                <a16:creationId xmlns:a16="http://schemas.microsoft.com/office/drawing/2014/main" id="{008A6FDA-6593-7148-8F41-58DF93C849A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1" y="0"/>
            <a:ext cx="125814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33F270D-6E01-2C42-AA23-7DB581A4E0D9}"/>
              </a:ext>
            </a:extLst>
          </p:cNvPr>
          <p:cNvSpPr>
            <a:spLocks noGrp="1"/>
          </p:cNvSpPr>
          <p:nvPr>
            <p:ph type="title"/>
          </p:nvPr>
        </p:nvSpPr>
        <p:spPr>
          <a:xfrm>
            <a:off x="152400" y="-167470"/>
            <a:ext cx="6085917" cy="1309413"/>
          </a:xfrm>
          <a:effectLst>
            <a:outerShdw blurRad="50800" dist="38100" dir="2700000" rotWithShape="0">
              <a:srgbClr val="000000">
                <a:alpha val="92000"/>
              </a:srgbClr>
            </a:outerShdw>
          </a:effectLst>
        </p:spPr>
        <p:txBody>
          <a:bodyPr>
            <a:normAutofit/>
          </a:bodyPr>
          <a:lstStyle/>
          <a:p>
            <a:pPr eaLnBrk="1" hangingPunct="1">
              <a:defRPr/>
            </a:pPr>
            <a:r>
              <a:rPr lang="en-US" sz="2800" dirty="0">
                <a:solidFill>
                  <a:schemeClr val="bg1"/>
                </a:solidFill>
                <a:ea typeface="ＭＳ Ｐゴシック" charset="-128"/>
                <a:cs typeface="ＭＳ Ｐゴシック" charset="-128"/>
              </a:rPr>
              <a:t>One Lord, One Faith, One Baptism, One Medical Practice</a:t>
            </a:r>
          </a:p>
        </p:txBody>
      </p:sp>
      <p:sp>
        <p:nvSpPr>
          <p:cNvPr id="28675" name="Content Placeholder 2">
            <a:extLst>
              <a:ext uri="{FF2B5EF4-FFF2-40B4-BE49-F238E27FC236}">
                <a16:creationId xmlns:a16="http://schemas.microsoft.com/office/drawing/2014/main" id="{02C4EA15-8D10-B545-94F3-8C2EF1E2BC86}"/>
              </a:ext>
            </a:extLst>
          </p:cNvPr>
          <p:cNvSpPr>
            <a:spLocks noGrp="1"/>
          </p:cNvSpPr>
          <p:nvPr>
            <p:ph idx="1"/>
          </p:nvPr>
        </p:nvSpPr>
        <p:spPr>
          <a:xfrm>
            <a:off x="152400" y="931333"/>
            <a:ext cx="6705600" cy="5787519"/>
          </a:xfrm>
        </p:spPr>
        <p:txBody>
          <a:bodyPr>
            <a:noAutofit/>
          </a:bodyPr>
          <a:lstStyle/>
          <a:p>
            <a:pPr marL="0" indent="0">
              <a:lnSpc>
                <a:spcPct val="100000"/>
              </a:lnSpc>
              <a:buNone/>
              <a:defRPr/>
            </a:pPr>
            <a:r>
              <a:rPr lang="en-US" altLang="en-US" sz="2000" dirty="0">
                <a:solidFill>
                  <a:schemeClr val="bg1"/>
                </a:solidFill>
                <a:effectLst>
                  <a:outerShdw blurRad="38100" dist="38100" dir="2700000" algn="tl">
                    <a:srgbClr val="C0C0C0"/>
                  </a:outerShdw>
                </a:effectLst>
                <a:ea typeface="ＭＳ Ｐゴシック" panose="020B0600070205080204" pitchFamily="34" charset="-128"/>
              </a:rPr>
              <a:t>“And Asa in the thirty and ninth year of his reign was diseased in his feet, until his disease was exceeding great: yet in his disease he sought not to the LORD, but to the physicians.”  2 Chronicles 16:12.</a:t>
            </a:r>
          </a:p>
          <a:p>
            <a:pPr marL="0" indent="0">
              <a:lnSpc>
                <a:spcPct val="100000"/>
              </a:lnSpc>
              <a:buNone/>
              <a:defRPr/>
            </a:pPr>
            <a:r>
              <a:rPr lang="en-US" altLang="en-US" sz="2000" dirty="0">
                <a:solidFill>
                  <a:schemeClr val="bg1"/>
                </a:solidFill>
                <a:effectLst>
                  <a:outerShdw blurRad="38100" dist="38100" dir="2700000" algn="tl">
                    <a:srgbClr val="C0C0C0"/>
                  </a:outerShdw>
                </a:effectLst>
                <a:ea typeface="ＭＳ Ｐゴシック" panose="020B0600070205080204" pitchFamily="34" charset="-128"/>
              </a:rPr>
              <a:t>“And Ahaziah fell down through a lattice in his upper chamber that was in Samaria, and was sick: and he sent messengers, and said unto them, Go, enquire of </a:t>
            </a:r>
            <a:r>
              <a:rPr lang="en-US" altLang="en-US" sz="2000" dirty="0" err="1">
                <a:solidFill>
                  <a:schemeClr val="bg1"/>
                </a:solidFill>
                <a:effectLst>
                  <a:outerShdw blurRad="38100" dist="38100" dir="2700000" algn="tl">
                    <a:srgbClr val="C0C0C0"/>
                  </a:outerShdw>
                </a:effectLst>
                <a:ea typeface="ＭＳ Ｐゴシック" panose="020B0600070205080204" pitchFamily="34" charset="-128"/>
              </a:rPr>
              <a:t>Baalzebub</a:t>
            </a:r>
            <a:r>
              <a:rPr lang="en-US" altLang="en-US" sz="2000" dirty="0">
                <a:solidFill>
                  <a:schemeClr val="bg1"/>
                </a:solidFill>
                <a:effectLst>
                  <a:outerShdw blurRad="38100" dist="38100" dir="2700000" algn="tl">
                    <a:srgbClr val="C0C0C0"/>
                  </a:outerShdw>
                </a:effectLst>
                <a:ea typeface="ＭＳ Ｐゴシック" panose="020B0600070205080204" pitchFamily="34" charset="-128"/>
              </a:rPr>
              <a:t> the god of </a:t>
            </a:r>
            <a:r>
              <a:rPr lang="en-US" altLang="en-US" sz="2000" dirty="0" err="1">
                <a:solidFill>
                  <a:schemeClr val="bg1"/>
                </a:solidFill>
                <a:effectLst>
                  <a:outerShdw blurRad="38100" dist="38100" dir="2700000" algn="tl">
                    <a:srgbClr val="C0C0C0"/>
                  </a:outerShdw>
                </a:effectLst>
                <a:ea typeface="ＭＳ Ｐゴシック" panose="020B0600070205080204" pitchFamily="34" charset="-128"/>
              </a:rPr>
              <a:t>Ekron</a:t>
            </a:r>
            <a:r>
              <a:rPr lang="en-US" altLang="en-US" sz="2000" dirty="0">
                <a:solidFill>
                  <a:schemeClr val="bg1"/>
                </a:solidFill>
                <a:effectLst>
                  <a:outerShdw blurRad="38100" dist="38100" dir="2700000" algn="tl">
                    <a:srgbClr val="C0C0C0"/>
                  </a:outerShdw>
                </a:effectLst>
                <a:ea typeface="ＭＳ Ｐゴシック" panose="020B0600070205080204" pitchFamily="34" charset="-128"/>
              </a:rPr>
              <a:t> whether I shall recover of this disease. But the angel of the LORD said to Elijah the </a:t>
            </a:r>
            <a:r>
              <a:rPr lang="en-US" altLang="en-US" sz="2000" dirty="0" err="1">
                <a:solidFill>
                  <a:schemeClr val="bg1"/>
                </a:solidFill>
                <a:effectLst>
                  <a:outerShdw blurRad="38100" dist="38100" dir="2700000" algn="tl">
                    <a:srgbClr val="C0C0C0"/>
                  </a:outerShdw>
                </a:effectLst>
                <a:ea typeface="ＭＳ Ｐゴシック" panose="020B0600070205080204" pitchFamily="34" charset="-128"/>
              </a:rPr>
              <a:t>Tishbite</a:t>
            </a:r>
            <a:r>
              <a:rPr lang="en-US" altLang="en-US" sz="2000" dirty="0">
                <a:solidFill>
                  <a:schemeClr val="bg1"/>
                </a:solidFill>
                <a:effectLst>
                  <a:outerShdw blurRad="38100" dist="38100" dir="2700000" algn="tl">
                    <a:srgbClr val="C0C0C0"/>
                  </a:outerShdw>
                </a:effectLst>
                <a:ea typeface="ＭＳ Ｐゴシック" panose="020B0600070205080204" pitchFamily="34" charset="-128"/>
              </a:rPr>
              <a:t>, Arise, go up to meet the messengers of the king of Samaria, and say unto them, Is it not because there is not a God in Israel, that ye go to enquire of </a:t>
            </a:r>
            <a:r>
              <a:rPr lang="en-US" altLang="en-US" sz="2000" dirty="0" err="1">
                <a:solidFill>
                  <a:schemeClr val="bg1"/>
                </a:solidFill>
                <a:effectLst>
                  <a:outerShdw blurRad="38100" dist="38100" dir="2700000" algn="tl">
                    <a:srgbClr val="C0C0C0"/>
                  </a:outerShdw>
                </a:effectLst>
                <a:ea typeface="ＭＳ Ｐゴシック" panose="020B0600070205080204" pitchFamily="34" charset="-128"/>
              </a:rPr>
              <a:t>Baalzebub</a:t>
            </a:r>
            <a:r>
              <a:rPr lang="en-US" altLang="en-US" sz="2000" dirty="0">
                <a:solidFill>
                  <a:schemeClr val="bg1"/>
                </a:solidFill>
                <a:effectLst>
                  <a:outerShdw blurRad="38100" dist="38100" dir="2700000" algn="tl">
                    <a:srgbClr val="C0C0C0"/>
                  </a:outerShdw>
                </a:effectLst>
                <a:ea typeface="ＭＳ Ｐゴシック" panose="020B0600070205080204" pitchFamily="34" charset="-128"/>
              </a:rPr>
              <a:t> the god of </a:t>
            </a:r>
            <a:r>
              <a:rPr lang="en-US" altLang="en-US" sz="2000" dirty="0" err="1">
                <a:solidFill>
                  <a:schemeClr val="bg1"/>
                </a:solidFill>
                <a:effectLst>
                  <a:outerShdw blurRad="38100" dist="38100" dir="2700000" algn="tl">
                    <a:srgbClr val="C0C0C0"/>
                  </a:outerShdw>
                </a:effectLst>
                <a:ea typeface="ＭＳ Ｐゴシック" panose="020B0600070205080204" pitchFamily="34" charset="-128"/>
              </a:rPr>
              <a:t>Ekron</a:t>
            </a:r>
            <a:r>
              <a:rPr lang="en-US" altLang="en-US" sz="2000" dirty="0">
                <a:solidFill>
                  <a:schemeClr val="bg1"/>
                </a:solidFill>
                <a:effectLst>
                  <a:outerShdw blurRad="38100" dist="38100" dir="2700000" algn="tl">
                    <a:srgbClr val="C0C0C0"/>
                  </a:outerShdw>
                </a:effectLst>
                <a:ea typeface="ＭＳ Ｐゴシック" panose="020B0600070205080204" pitchFamily="34" charset="-128"/>
              </a:rPr>
              <a:t>? Now therefore thus </a:t>
            </a:r>
            <a:r>
              <a:rPr lang="en-US" altLang="en-US" sz="2000" dirty="0" err="1">
                <a:solidFill>
                  <a:schemeClr val="bg1"/>
                </a:solidFill>
                <a:effectLst>
                  <a:outerShdw blurRad="38100" dist="38100" dir="2700000" algn="tl">
                    <a:srgbClr val="C0C0C0"/>
                  </a:outerShdw>
                </a:effectLst>
                <a:ea typeface="ＭＳ Ｐゴシック" panose="020B0600070205080204" pitchFamily="34" charset="-128"/>
              </a:rPr>
              <a:t>saith</a:t>
            </a:r>
            <a:r>
              <a:rPr lang="en-US" altLang="en-US" sz="2000" dirty="0">
                <a:solidFill>
                  <a:schemeClr val="bg1"/>
                </a:solidFill>
                <a:effectLst>
                  <a:outerShdw blurRad="38100" dist="38100" dir="2700000" algn="tl">
                    <a:srgbClr val="C0C0C0"/>
                  </a:outerShdw>
                </a:effectLst>
                <a:ea typeface="ＭＳ Ｐゴシック" panose="020B0600070205080204" pitchFamily="34" charset="-128"/>
              </a:rPr>
              <a:t> the LORD, Thou shalt not come down from that bed on which thou art gone up, but shalt surely die. And Elijah departed.” 2 Kings 1:2-4.</a:t>
            </a:r>
          </a:p>
          <a:p>
            <a:pPr marL="0" indent="0">
              <a:lnSpc>
                <a:spcPct val="100000"/>
              </a:lnSpc>
              <a:buNone/>
              <a:defRPr/>
            </a:pPr>
            <a:r>
              <a:rPr lang="en-US" altLang="en-US" sz="2000" dirty="0">
                <a:solidFill>
                  <a:schemeClr val="bg1"/>
                </a:solidFill>
                <a:effectLst>
                  <a:outerShdw blurRad="38100" dist="38100" dir="2700000" algn="tl">
                    <a:srgbClr val="C0C0C0"/>
                  </a:outerShdw>
                </a:effectLst>
                <a:ea typeface="ＭＳ Ｐゴシック" panose="020B0600070205080204" pitchFamily="34" charset="-128"/>
              </a:rPr>
              <a:t>“And ye will not come to me, that ye might have life.” John 5:40.</a:t>
            </a:r>
          </a:p>
          <a:p>
            <a:pPr marL="0" indent="0">
              <a:lnSpc>
                <a:spcPct val="100000"/>
              </a:lnSpc>
              <a:buNone/>
              <a:defRPr/>
            </a:pPr>
            <a:endParaRPr lang="en-US" altLang="en-US" sz="2000" dirty="0">
              <a:solidFill>
                <a:schemeClr val="bg1"/>
              </a:solidFill>
              <a:effectLst>
                <a:outerShdw blurRad="38100" dist="38100" dir="2700000" algn="tl">
                  <a:srgbClr val="C0C0C0"/>
                </a:outerShdw>
              </a:effectLst>
              <a:ea typeface="ＭＳ Ｐゴシック" panose="020B0600070205080204" pitchFamily="34" charset="-128"/>
            </a:endParaRPr>
          </a:p>
        </p:txBody>
      </p:sp>
    </p:spTree>
    <p:extLst>
      <p:ext uri="{BB962C8B-B14F-4D97-AF65-F5344CB8AC3E}">
        <p14:creationId xmlns:p14="http://schemas.microsoft.com/office/powerpoint/2010/main" val="28796294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A8889E-D797-1F49-A4F1-3C588DADB09F}"/>
              </a:ext>
            </a:extLst>
          </p:cNvPr>
          <p:cNvPicPr>
            <a:picLocks noChangeAspect="1"/>
          </p:cNvPicPr>
          <p:nvPr/>
        </p:nvPicPr>
        <p:blipFill>
          <a:blip r:embed="rId3"/>
          <a:stretch>
            <a:fillRect/>
          </a:stretch>
        </p:blipFill>
        <p:spPr>
          <a:xfrm>
            <a:off x="0" y="-1143000"/>
            <a:ext cx="12192000" cy="9144000"/>
          </a:xfrm>
          <a:prstGeom prst="rect">
            <a:avLst/>
          </a:prstGeom>
        </p:spPr>
      </p:pic>
      <p:sp>
        <p:nvSpPr>
          <p:cNvPr id="2" name="Title 1">
            <a:extLst>
              <a:ext uri="{FF2B5EF4-FFF2-40B4-BE49-F238E27FC236}">
                <a16:creationId xmlns:a16="http://schemas.microsoft.com/office/drawing/2014/main" id="{CEC9A888-9C70-5A4D-AE0C-D7F723C0C008}"/>
              </a:ext>
            </a:extLst>
          </p:cNvPr>
          <p:cNvSpPr>
            <a:spLocks noGrp="1"/>
          </p:cNvSpPr>
          <p:nvPr>
            <p:ph type="title"/>
          </p:nvPr>
        </p:nvSpPr>
        <p:spPr>
          <a:xfrm>
            <a:off x="0" y="0"/>
            <a:ext cx="10515600" cy="1325563"/>
          </a:xfrm>
        </p:spPr>
        <p:txBody>
          <a:bodyPr>
            <a:normAutofit/>
          </a:bodyPr>
          <a:lstStyle/>
          <a:p>
            <a:r>
              <a:rPr lang="en-US" sz="4800" dirty="0">
                <a:solidFill>
                  <a:schemeClr val="bg1"/>
                </a:solidFill>
              </a:rPr>
              <a:t>Final Test And False Healings</a:t>
            </a:r>
          </a:p>
        </p:txBody>
      </p:sp>
      <p:sp>
        <p:nvSpPr>
          <p:cNvPr id="3" name="Content Placeholder 2">
            <a:extLst>
              <a:ext uri="{FF2B5EF4-FFF2-40B4-BE49-F238E27FC236}">
                <a16:creationId xmlns:a16="http://schemas.microsoft.com/office/drawing/2014/main" id="{B72AB49B-D6C8-0E44-ADCF-ED96EBF668EF}"/>
              </a:ext>
            </a:extLst>
          </p:cNvPr>
          <p:cNvSpPr>
            <a:spLocks noGrp="1"/>
          </p:cNvSpPr>
          <p:nvPr>
            <p:ph idx="1"/>
          </p:nvPr>
        </p:nvSpPr>
        <p:spPr>
          <a:xfrm>
            <a:off x="0" y="1179095"/>
            <a:ext cx="6809874" cy="5678905"/>
          </a:xfrm>
        </p:spPr>
        <p:txBody>
          <a:bodyPr>
            <a:normAutofit/>
          </a:bodyPr>
          <a:lstStyle/>
          <a:p>
            <a:pPr marL="0" indent="0">
              <a:buNone/>
            </a:pPr>
            <a:r>
              <a:rPr lang="en-US" sz="3200" dirty="0">
                <a:solidFill>
                  <a:schemeClr val="bg1"/>
                </a:solidFill>
              </a:rPr>
              <a:t>“For they have healed the hurt of the daughter of my people slightly, saying, Peace, peace; when there is no peace.”  Jeremiah 8:11.</a:t>
            </a:r>
          </a:p>
          <a:p>
            <a:pPr marL="0" indent="0">
              <a:buNone/>
            </a:pPr>
            <a:r>
              <a:rPr lang="en-US" sz="3200" dirty="0">
                <a:solidFill>
                  <a:schemeClr val="bg1"/>
                </a:solidFill>
              </a:rPr>
              <a:t>“For yourselves know perfectly that the day of the Lord so cometh as a thief in the night. For when they shall say, Peace and safety; then sudden destruction cometh upon them, as travail upon a woman with child; and they shall not escape.” 1 Thessalonians 5:2-3.</a:t>
            </a:r>
          </a:p>
          <a:p>
            <a:pPr marL="0" indent="0">
              <a:buNone/>
            </a:pPr>
            <a:endParaRPr lang="en-US" sz="3200" dirty="0">
              <a:solidFill>
                <a:schemeClr val="bg1"/>
              </a:solidFill>
            </a:endParaRPr>
          </a:p>
        </p:txBody>
      </p:sp>
    </p:spTree>
    <p:extLst>
      <p:ext uri="{BB962C8B-B14F-4D97-AF65-F5344CB8AC3E}">
        <p14:creationId xmlns:p14="http://schemas.microsoft.com/office/powerpoint/2010/main" val="4191293342"/>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xmlns:mv="urn:schemas-microsoft-com:mac:vml">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7A167-7AF3-F84B-85EC-D7C9395E272B}"/>
              </a:ext>
            </a:extLst>
          </p:cNvPr>
          <p:cNvSpPr>
            <a:spLocks noGrp="1"/>
          </p:cNvSpPr>
          <p:nvPr>
            <p:ph type="title"/>
          </p:nvPr>
        </p:nvSpPr>
        <p:spPr>
          <a:xfrm>
            <a:off x="956508" y="-252664"/>
            <a:ext cx="10515600" cy="1325563"/>
          </a:xfrm>
        </p:spPr>
        <p:txBody>
          <a:bodyPr>
            <a:noAutofit/>
          </a:bodyPr>
          <a:lstStyle/>
          <a:p>
            <a:r>
              <a:rPr lang="en-US" sz="3200" dirty="0"/>
              <a:t>Disease, Uncleanness, Defilement: Leviticus 15:3-12.</a:t>
            </a:r>
          </a:p>
        </p:txBody>
      </p:sp>
      <p:sp>
        <p:nvSpPr>
          <p:cNvPr id="3" name="Content Placeholder 2">
            <a:extLst>
              <a:ext uri="{FF2B5EF4-FFF2-40B4-BE49-F238E27FC236}">
                <a16:creationId xmlns:a16="http://schemas.microsoft.com/office/drawing/2014/main" id="{75C5A121-1BBB-8F48-9AF7-8C83247428C8}"/>
              </a:ext>
            </a:extLst>
          </p:cNvPr>
          <p:cNvSpPr>
            <a:spLocks noGrp="1"/>
          </p:cNvSpPr>
          <p:nvPr>
            <p:ph idx="1"/>
          </p:nvPr>
        </p:nvSpPr>
        <p:spPr>
          <a:xfrm>
            <a:off x="541419" y="882316"/>
            <a:ext cx="11345779" cy="5638800"/>
          </a:xfrm>
        </p:spPr>
        <p:txBody>
          <a:bodyPr>
            <a:normAutofit fontScale="70000" lnSpcReduction="20000"/>
          </a:bodyPr>
          <a:lstStyle/>
          <a:p>
            <a:pPr marL="0" indent="0">
              <a:buNone/>
            </a:pPr>
            <a:r>
              <a:rPr lang="en-US" dirty="0"/>
              <a:t>3  </a:t>
            </a:r>
            <a:r>
              <a:rPr lang="en-AU" dirty="0"/>
              <a:t> And this shall be his </a:t>
            </a:r>
            <a:r>
              <a:rPr lang="en-AU" b="1" dirty="0">
                <a:solidFill>
                  <a:srgbClr val="FF0000"/>
                </a:solidFill>
              </a:rPr>
              <a:t>uncleanness</a:t>
            </a:r>
            <a:r>
              <a:rPr lang="en-AU" dirty="0"/>
              <a:t> in his issue: whether his flesh run with his issue, or his flesh be stopped from his issue, it </a:t>
            </a:r>
            <a:r>
              <a:rPr lang="en-AU" i="1" dirty="0"/>
              <a:t>is</a:t>
            </a:r>
            <a:r>
              <a:rPr lang="en-AU" dirty="0"/>
              <a:t> his </a:t>
            </a:r>
            <a:r>
              <a:rPr lang="en-AU" b="1" dirty="0">
                <a:solidFill>
                  <a:srgbClr val="FF0000"/>
                </a:solidFill>
              </a:rPr>
              <a:t>uncleanness</a:t>
            </a:r>
            <a:r>
              <a:rPr lang="en-AU" dirty="0"/>
              <a:t>. </a:t>
            </a:r>
            <a:endParaRPr lang="en-US" dirty="0"/>
          </a:p>
          <a:p>
            <a:pPr marL="0" indent="0">
              <a:buNone/>
            </a:pPr>
            <a:r>
              <a:rPr lang="en-US" dirty="0"/>
              <a:t>4  Every bed, whereon he </a:t>
            </a:r>
            <a:r>
              <a:rPr lang="en-US" dirty="0" err="1"/>
              <a:t>lieth</a:t>
            </a:r>
            <a:r>
              <a:rPr lang="en-US" dirty="0"/>
              <a:t> that hath the issue, is </a:t>
            </a:r>
            <a:r>
              <a:rPr lang="en-US" b="1" dirty="0">
                <a:solidFill>
                  <a:srgbClr val="FF0000"/>
                </a:solidFill>
              </a:rPr>
              <a:t>unclean</a:t>
            </a:r>
            <a:r>
              <a:rPr lang="en-US" dirty="0"/>
              <a:t>: and every thing, whereon he </a:t>
            </a:r>
            <a:r>
              <a:rPr lang="en-US" dirty="0" err="1"/>
              <a:t>sitteth</a:t>
            </a:r>
            <a:r>
              <a:rPr lang="en-US" dirty="0"/>
              <a:t>, shall be </a:t>
            </a:r>
            <a:r>
              <a:rPr lang="en-US" b="1" dirty="0">
                <a:solidFill>
                  <a:srgbClr val="FF0000"/>
                </a:solidFill>
              </a:rPr>
              <a:t>unclean</a:t>
            </a:r>
            <a:r>
              <a:rPr lang="en-US" dirty="0"/>
              <a:t>.</a:t>
            </a:r>
          </a:p>
          <a:p>
            <a:pPr marL="0" indent="0">
              <a:buNone/>
            </a:pPr>
            <a:r>
              <a:rPr lang="en-US" dirty="0"/>
              <a:t>5  And whosoever </a:t>
            </a:r>
            <a:r>
              <a:rPr lang="en-US" dirty="0" err="1"/>
              <a:t>toucheth</a:t>
            </a:r>
            <a:r>
              <a:rPr lang="en-US" dirty="0"/>
              <a:t> his bed shall wash his clothes, and bathe himself in water, and be </a:t>
            </a:r>
            <a:r>
              <a:rPr lang="en-US" b="1" dirty="0">
                <a:solidFill>
                  <a:srgbClr val="FF0000"/>
                </a:solidFill>
              </a:rPr>
              <a:t>unclean</a:t>
            </a:r>
            <a:r>
              <a:rPr lang="en-US" dirty="0"/>
              <a:t> until the even.</a:t>
            </a:r>
          </a:p>
          <a:p>
            <a:pPr marL="0" indent="0">
              <a:buNone/>
            </a:pPr>
            <a:r>
              <a:rPr lang="en-US" dirty="0"/>
              <a:t>6  And he that </a:t>
            </a:r>
            <a:r>
              <a:rPr lang="en-US" dirty="0" err="1"/>
              <a:t>sitteth</a:t>
            </a:r>
            <a:r>
              <a:rPr lang="en-US" dirty="0"/>
              <a:t> on any thing whereon he sat that hath the issue shall wash his clothes, and bathe himself in water, and be </a:t>
            </a:r>
            <a:r>
              <a:rPr lang="en-US" b="1" dirty="0">
                <a:solidFill>
                  <a:srgbClr val="FF0000"/>
                </a:solidFill>
              </a:rPr>
              <a:t>unclean</a:t>
            </a:r>
            <a:r>
              <a:rPr lang="en-US" dirty="0"/>
              <a:t> until the even.</a:t>
            </a:r>
          </a:p>
          <a:p>
            <a:pPr marL="0" indent="0">
              <a:buNone/>
            </a:pPr>
            <a:r>
              <a:rPr lang="en-US" dirty="0"/>
              <a:t>7  And he that </a:t>
            </a:r>
            <a:r>
              <a:rPr lang="en-US" dirty="0" err="1"/>
              <a:t>toucheth</a:t>
            </a:r>
            <a:r>
              <a:rPr lang="en-US" dirty="0"/>
              <a:t> the flesh of him that hath the issue shall wash his clothes, and bathe himself in water, and be </a:t>
            </a:r>
            <a:r>
              <a:rPr lang="en-US" b="1" dirty="0">
                <a:solidFill>
                  <a:srgbClr val="FF0000"/>
                </a:solidFill>
              </a:rPr>
              <a:t>unclean</a:t>
            </a:r>
            <a:r>
              <a:rPr lang="en-US" dirty="0"/>
              <a:t> until the even.</a:t>
            </a:r>
          </a:p>
          <a:p>
            <a:pPr marL="0" indent="0">
              <a:buNone/>
            </a:pPr>
            <a:r>
              <a:rPr lang="en-US" dirty="0"/>
              <a:t>8  And if he that hath the issue spit upon him that is clean; then he shall wash his clothes, and bathe himself in water, and be </a:t>
            </a:r>
            <a:r>
              <a:rPr lang="en-US" b="1" dirty="0">
                <a:solidFill>
                  <a:srgbClr val="FF0000"/>
                </a:solidFill>
              </a:rPr>
              <a:t>unclean</a:t>
            </a:r>
            <a:r>
              <a:rPr lang="en-US" dirty="0"/>
              <a:t> until the even.</a:t>
            </a:r>
          </a:p>
          <a:p>
            <a:pPr marL="0" indent="0">
              <a:buNone/>
            </a:pPr>
            <a:r>
              <a:rPr lang="en-US" dirty="0"/>
              <a:t>9  And what saddle </a:t>
            </a:r>
            <a:r>
              <a:rPr lang="en-US" dirty="0" err="1"/>
              <a:t>soever</a:t>
            </a:r>
            <a:r>
              <a:rPr lang="en-US" dirty="0"/>
              <a:t> he </a:t>
            </a:r>
            <a:r>
              <a:rPr lang="en-US" dirty="0" err="1"/>
              <a:t>rideth</a:t>
            </a:r>
            <a:r>
              <a:rPr lang="en-US" dirty="0"/>
              <a:t> upon that hath the issue shall be </a:t>
            </a:r>
            <a:r>
              <a:rPr lang="en-US" b="1" dirty="0">
                <a:solidFill>
                  <a:srgbClr val="FF0000"/>
                </a:solidFill>
              </a:rPr>
              <a:t>unclean</a:t>
            </a:r>
            <a:r>
              <a:rPr lang="en-US" dirty="0"/>
              <a:t>.</a:t>
            </a:r>
          </a:p>
          <a:p>
            <a:pPr marL="0" indent="0">
              <a:buNone/>
            </a:pPr>
            <a:r>
              <a:rPr lang="en-US" dirty="0"/>
              <a:t>10  And whosoever </a:t>
            </a:r>
            <a:r>
              <a:rPr lang="en-US" dirty="0" err="1"/>
              <a:t>toucheth</a:t>
            </a:r>
            <a:r>
              <a:rPr lang="en-US" dirty="0"/>
              <a:t> any thing that was under him shall be </a:t>
            </a:r>
            <a:r>
              <a:rPr lang="en-US" b="1" dirty="0">
                <a:solidFill>
                  <a:srgbClr val="FF0000"/>
                </a:solidFill>
              </a:rPr>
              <a:t>unclean</a:t>
            </a:r>
            <a:r>
              <a:rPr lang="en-US" dirty="0"/>
              <a:t> until the even: and he that </a:t>
            </a:r>
            <a:r>
              <a:rPr lang="en-US" dirty="0" err="1"/>
              <a:t>beareth</a:t>
            </a:r>
            <a:r>
              <a:rPr lang="en-US" dirty="0"/>
              <a:t> any of those things shall wash his clothes, and bathe himself in water, and be </a:t>
            </a:r>
            <a:r>
              <a:rPr lang="en-US" b="1" dirty="0">
                <a:solidFill>
                  <a:srgbClr val="FF0000"/>
                </a:solidFill>
              </a:rPr>
              <a:t>unclean</a:t>
            </a:r>
            <a:r>
              <a:rPr lang="en-US" dirty="0"/>
              <a:t> until the even.</a:t>
            </a:r>
          </a:p>
          <a:p>
            <a:pPr marL="0" indent="0">
              <a:buNone/>
            </a:pPr>
            <a:r>
              <a:rPr lang="en-US" dirty="0"/>
              <a:t>11  And whomsoever he </a:t>
            </a:r>
            <a:r>
              <a:rPr lang="en-US" dirty="0" err="1"/>
              <a:t>toucheth</a:t>
            </a:r>
            <a:r>
              <a:rPr lang="en-US" dirty="0"/>
              <a:t> that hath the issue, and hath not rinsed his hands in water, he shall wash his clothes, and bathe himself in water, and be </a:t>
            </a:r>
            <a:r>
              <a:rPr lang="en-US" b="1" dirty="0">
                <a:solidFill>
                  <a:srgbClr val="FF0000"/>
                </a:solidFill>
              </a:rPr>
              <a:t>unclean</a:t>
            </a:r>
            <a:r>
              <a:rPr lang="en-US" dirty="0"/>
              <a:t> until the even.</a:t>
            </a:r>
          </a:p>
          <a:p>
            <a:pPr marL="0" indent="0">
              <a:buNone/>
            </a:pPr>
            <a:r>
              <a:rPr lang="en-US" dirty="0"/>
              <a:t>12  And the vessel of earth, that he </a:t>
            </a:r>
            <a:r>
              <a:rPr lang="en-US" dirty="0" err="1"/>
              <a:t>toucheth</a:t>
            </a:r>
            <a:r>
              <a:rPr lang="en-US" dirty="0"/>
              <a:t> which hath the issue, shall be broken: and every vessel of wood shall be rinsed in water.</a:t>
            </a:r>
          </a:p>
          <a:p>
            <a:pPr marL="0" indent="0">
              <a:buNone/>
            </a:pPr>
            <a:endParaRPr lang="en-US" dirty="0"/>
          </a:p>
        </p:txBody>
      </p:sp>
    </p:spTree>
    <p:extLst>
      <p:ext uri="{BB962C8B-B14F-4D97-AF65-F5344CB8AC3E}">
        <p14:creationId xmlns:p14="http://schemas.microsoft.com/office/powerpoint/2010/main" val="3240035715"/>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xmlns:mv="urn:schemas-microsoft-com:mac:vml">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60306"/>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53E7373-299B-CA4C-8D2E-BD58A9D889FD}"/>
              </a:ext>
            </a:extLst>
          </p:cNvPr>
          <p:cNvSpPr/>
          <p:nvPr/>
        </p:nvSpPr>
        <p:spPr>
          <a:xfrm>
            <a:off x="0" y="5652502"/>
            <a:ext cx="4259179" cy="1648326"/>
          </a:xfrm>
          <a:prstGeom prst="rect">
            <a:avLst/>
          </a:prstGeom>
          <a:solidFill>
            <a:srgbClr val="0603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F315ACC-63EE-B14E-B226-71546EDB5F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52719" y="330869"/>
            <a:ext cx="9135978" cy="6851983"/>
          </a:xfrm>
          <a:prstGeom prst="rect">
            <a:avLst/>
          </a:prstGeom>
        </p:spPr>
      </p:pic>
      <p:sp>
        <p:nvSpPr>
          <p:cNvPr id="2" name="Title 1">
            <a:extLst>
              <a:ext uri="{FF2B5EF4-FFF2-40B4-BE49-F238E27FC236}">
                <a16:creationId xmlns:a16="http://schemas.microsoft.com/office/drawing/2014/main" id="{F41E20F1-06C3-0E45-A2CD-9B6F38870487}"/>
              </a:ext>
            </a:extLst>
          </p:cNvPr>
          <p:cNvSpPr>
            <a:spLocks noGrp="1"/>
          </p:cNvSpPr>
          <p:nvPr>
            <p:ph type="title"/>
          </p:nvPr>
        </p:nvSpPr>
        <p:spPr>
          <a:xfrm>
            <a:off x="0" y="-148364"/>
            <a:ext cx="11994078" cy="1325563"/>
          </a:xfrm>
        </p:spPr>
        <p:txBody>
          <a:bodyPr/>
          <a:lstStyle/>
          <a:p>
            <a:r>
              <a:rPr lang="en-US" dirty="0">
                <a:solidFill>
                  <a:schemeClr val="bg1"/>
                </a:solidFill>
              </a:rPr>
              <a:t>True Healing Of Pestilence Only In Cooperation</a:t>
            </a:r>
          </a:p>
        </p:txBody>
      </p:sp>
      <p:sp>
        <p:nvSpPr>
          <p:cNvPr id="3" name="Content Placeholder 2">
            <a:extLst>
              <a:ext uri="{FF2B5EF4-FFF2-40B4-BE49-F238E27FC236}">
                <a16:creationId xmlns:a16="http://schemas.microsoft.com/office/drawing/2014/main" id="{AB58DB68-AE9A-EE4F-B47D-4BA1D90D19DC}"/>
              </a:ext>
            </a:extLst>
          </p:cNvPr>
          <p:cNvSpPr>
            <a:spLocks noGrp="1"/>
          </p:cNvSpPr>
          <p:nvPr>
            <p:ph idx="1"/>
          </p:nvPr>
        </p:nvSpPr>
        <p:spPr>
          <a:xfrm>
            <a:off x="0" y="1656431"/>
            <a:ext cx="8146473" cy="4946189"/>
          </a:xfrm>
        </p:spPr>
        <p:txBody>
          <a:bodyPr>
            <a:noAutofit/>
          </a:bodyPr>
          <a:lstStyle/>
          <a:p>
            <a:pPr marL="0" indent="0">
              <a:lnSpc>
                <a:spcPct val="100000"/>
              </a:lnSpc>
              <a:buNone/>
            </a:pPr>
            <a:r>
              <a:rPr lang="en-US" sz="3200" dirty="0">
                <a:solidFill>
                  <a:schemeClr val="bg1"/>
                </a:solidFill>
                <a:latin typeface="Tahoma" panose="020B0604030504040204" pitchFamily="34" charset="0"/>
                <a:ea typeface="Tahoma" panose="020B0604030504040204" pitchFamily="34" charset="0"/>
                <a:cs typeface="Tahoma" panose="020B0604030504040204" pitchFamily="34" charset="0"/>
              </a:rPr>
              <a:t>“If I shut up heaven that there be no rain, or if I command the locusts to devour the land, or if I send pestilence among my people; If my people, which are called by my name, shall humble themselves, and pray, and seek my face, and turn from their wicked ways; then will I hear from heaven, and will forgive their sin, and will heal their land.” 2 Chronicles 7:13-14.</a:t>
            </a:r>
          </a:p>
        </p:txBody>
      </p:sp>
    </p:spTree>
    <p:extLst>
      <p:ext uri="{BB962C8B-B14F-4D97-AF65-F5344CB8AC3E}">
        <p14:creationId xmlns:p14="http://schemas.microsoft.com/office/powerpoint/2010/main" val="4094937935"/>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xmlns:mv="urn:schemas-microsoft-com:mac:vml">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4C70BF-7807-9A44-9B62-EE8FF546F603}"/>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0" b="99653" l="313" r="99844"/>
                    </a14:imgEffect>
                  </a14:imgLayer>
                </a14:imgProps>
              </a:ext>
              <a:ext uri="{28A0092B-C50C-407E-A947-70E740481C1C}">
                <a14:useLocalDpi xmlns:a14="http://schemas.microsoft.com/office/drawing/2010/main"/>
              </a:ext>
            </a:extLst>
          </a:blip>
          <a:stretch>
            <a:fillRect/>
          </a:stretch>
        </p:blipFill>
        <p:spPr>
          <a:xfrm>
            <a:off x="8819147" y="-324853"/>
            <a:ext cx="3677652" cy="2758239"/>
          </a:xfrm>
          <a:prstGeom prst="rect">
            <a:avLst/>
          </a:prstGeom>
        </p:spPr>
      </p:pic>
      <p:sp>
        <p:nvSpPr>
          <p:cNvPr id="2" name="Title 1">
            <a:extLst>
              <a:ext uri="{FF2B5EF4-FFF2-40B4-BE49-F238E27FC236}">
                <a16:creationId xmlns:a16="http://schemas.microsoft.com/office/drawing/2014/main" id="{6C6F9542-BAEA-6649-A617-9FEF5E028C4B}"/>
              </a:ext>
            </a:extLst>
          </p:cNvPr>
          <p:cNvSpPr>
            <a:spLocks noGrp="1"/>
          </p:cNvSpPr>
          <p:nvPr>
            <p:ph type="title"/>
          </p:nvPr>
        </p:nvSpPr>
        <p:spPr/>
        <p:txBody>
          <a:bodyPr/>
          <a:lstStyle/>
          <a:p>
            <a:r>
              <a:rPr lang="en-US" dirty="0"/>
              <a:t>Natural Remedies or Quackery?</a:t>
            </a:r>
          </a:p>
        </p:txBody>
      </p:sp>
      <p:sp>
        <p:nvSpPr>
          <p:cNvPr id="3" name="Content Placeholder 2">
            <a:extLst>
              <a:ext uri="{FF2B5EF4-FFF2-40B4-BE49-F238E27FC236}">
                <a16:creationId xmlns:a16="http://schemas.microsoft.com/office/drawing/2014/main" id="{3DF4EC34-CAD3-834E-9491-1AD888824B12}"/>
              </a:ext>
            </a:extLst>
          </p:cNvPr>
          <p:cNvSpPr>
            <a:spLocks noGrp="1"/>
          </p:cNvSpPr>
          <p:nvPr>
            <p:ph idx="1"/>
          </p:nvPr>
        </p:nvSpPr>
        <p:spPr/>
        <p:txBody>
          <a:bodyPr>
            <a:normAutofit fontScale="92500" lnSpcReduction="10000"/>
          </a:bodyPr>
          <a:lstStyle/>
          <a:p>
            <a:pPr marL="0" indent="0">
              <a:buNone/>
            </a:pPr>
            <a:r>
              <a:rPr lang="en-US" dirty="0"/>
              <a:t>“And Isaiah said, Take a lump of figs. And they took and laid it on the boil, and he recovered.”  2 Kings 20:7.</a:t>
            </a:r>
          </a:p>
          <a:p>
            <a:pPr marL="0" indent="0">
              <a:buNone/>
            </a:pPr>
            <a:r>
              <a:rPr lang="en-US" dirty="0"/>
              <a:t>“When he had thus spoken, he spat on the ground, and made clay of the spittle, and he anointed the eyes of the blind man with the clay, And said unto him, Go, wash in the pool of Siloam, (which is by interpretation, Sent.) He went his way therefore, and washed, and came seeing.” John 9:6-7.</a:t>
            </a:r>
          </a:p>
          <a:p>
            <a:pPr marL="0" indent="0">
              <a:buNone/>
            </a:pPr>
            <a:r>
              <a:rPr lang="en-US" dirty="0"/>
              <a:t>“And Elisha sent a messenger unto him, saying, Go and wash in Jordan seven times, and thy flesh shall come again to thee, and thou shalt be clean.” “Then went he down, and dipped himself seven times in Jordan, according to the saying of the man of God: and his flesh came again like unto the flesh of a little child, and he was clean.” 2Kings 5:10,14. </a:t>
            </a:r>
          </a:p>
          <a:p>
            <a:pPr marL="0" indent="0">
              <a:buNone/>
            </a:pPr>
            <a:r>
              <a:rPr lang="en-US" dirty="0"/>
              <a:t>Medical Technocracy. (P&lt;0.001).</a:t>
            </a:r>
          </a:p>
        </p:txBody>
      </p:sp>
    </p:spTree>
    <p:extLst>
      <p:ext uri="{BB962C8B-B14F-4D97-AF65-F5344CB8AC3E}">
        <p14:creationId xmlns:p14="http://schemas.microsoft.com/office/powerpoint/2010/main" val="3773139302"/>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xmlns:mv="urn:schemas-microsoft-com:mac:vml">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9CD925-066B-A749-90FC-613D5E9B1FCF}"/>
              </a:ext>
            </a:extLst>
          </p:cNvPr>
          <p:cNvPicPr>
            <a:picLocks noChangeAspect="1"/>
          </p:cNvPicPr>
          <p:nvPr/>
        </p:nvPicPr>
        <p:blipFill>
          <a:blip r:embed="rId3"/>
          <a:stretch>
            <a:fillRect/>
          </a:stretch>
        </p:blipFill>
        <p:spPr>
          <a:xfrm>
            <a:off x="0" y="-1143000"/>
            <a:ext cx="12192000" cy="9144000"/>
          </a:xfrm>
          <a:prstGeom prst="rect">
            <a:avLst/>
          </a:prstGeom>
        </p:spPr>
      </p:pic>
      <p:sp>
        <p:nvSpPr>
          <p:cNvPr id="2" name="Title 1">
            <a:extLst>
              <a:ext uri="{FF2B5EF4-FFF2-40B4-BE49-F238E27FC236}">
                <a16:creationId xmlns:a16="http://schemas.microsoft.com/office/drawing/2014/main" id="{FD0F6DDE-E187-3943-BFAC-609E23F8538E}"/>
              </a:ext>
            </a:extLst>
          </p:cNvPr>
          <p:cNvSpPr>
            <a:spLocks noGrp="1"/>
          </p:cNvSpPr>
          <p:nvPr>
            <p:ph type="title"/>
          </p:nvPr>
        </p:nvSpPr>
        <p:spPr>
          <a:xfrm>
            <a:off x="304800" y="0"/>
            <a:ext cx="7483642" cy="1325563"/>
          </a:xfrm>
        </p:spPr>
        <p:txBody>
          <a:bodyPr>
            <a:normAutofit/>
          </a:bodyPr>
          <a:lstStyle/>
          <a:p>
            <a:r>
              <a:rPr lang="en-US" sz="4000" dirty="0">
                <a:solidFill>
                  <a:schemeClr val="bg1"/>
                </a:solidFill>
              </a:rPr>
              <a:t>Separate Clean From Unclean</a:t>
            </a:r>
          </a:p>
        </p:txBody>
      </p:sp>
      <p:sp>
        <p:nvSpPr>
          <p:cNvPr id="3" name="Content Placeholder 2">
            <a:extLst>
              <a:ext uri="{FF2B5EF4-FFF2-40B4-BE49-F238E27FC236}">
                <a16:creationId xmlns:a16="http://schemas.microsoft.com/office/drawing/2014/main" id="{2F71D31E-5911-FD40-A98F-574672B36F9B}"/>
              </a:ext>
            </a:extLst>
          </p:cNvPr>
          <p:cNvSpPr>
            <a:spLocks noGrp="1"/>
          </p:cNvSpPr>
          <p:nvPr>
            <p:ph idx="1"/>
          </p:nvPr>
        </p:nvSpPr>
        <p:spPr>
          <a:xfrm>
            <a:off x="304800" y="1460500"/>
            <a:ext cx="6749716" cy="5397500"/>
          </a:xfrm>
        </p:spPr>
        <p:txBody>
          <a:bodyPr>
            <a:normAutofit fontScale="92500" lnSpcReduction="10000"/>
          </a:bodyPr>
          <a:lstStyle/>
          <a:p>
            <a:pPr marL="0" indent="0">
              <a:buNone/>
            </a:pPr>
            <a:r>
              <a:rPr lang="en-US" sz="3200" dirty="0">
                <a:solidFill>
                  <a:schemeClr val="bg1"/>
                </a:solidFill>
              </a:rPr>
              <a:t>“And what agreement hath the temple of God with idols? for ye are the temple of the living God; as God hath said, I will dwell in them, and walk in them; and I will be their God, and they shall be my people. Wherefore </a:t>
            </a:r>
            <a:r>
              <a:rPr lang="en-US" sz="3200" b="1" dirty="0">
                <a:solidFill>
                  <a:srgbClr val="FF0000"/>
                </a:solidFill>
              </a:rPr>
              <a:t>come out from among them, and be ye separate, </a:t>
            </a:r>
            <a:r>
              <a:rPr lang="en-US" sz="3200" b="1" dirty="0" err="1">
                <a:solidFill>
                  <a:srgbClr val="FF0000"/>
                </a:solidFill>
              </a:rPr>
              <a:t>saith</a:t>
            </a:r>
            <a:r>
              <a:rPr lang="en-US" sz="3200" b="1" dirty="0">
                <a:solidFill>
                  <a:srgbClr val="FF0000"/>
                </a:solidFill>
              </a:rPr>
              <a:t> the Lord, and touch not the unclean thing</a:t>
            </a:r>
            <a:r>
              <a:rPr lang="en-US" sz="3200" dirty="0">
                <a:solidFill>
                  <a:schemeClr val="bg1"/>
                </a:solidFill>
              </a:rPr>
              <a:t>; and I will receive you,” 2 Corinthians 6:16-17.</a:t>
            </a:r>
          </a:p>
          <a:p>
            <a:pPr marL="0" indent="0">
              <a:buNone/>
            </a:pPr>
            <a:r>
              <a:rPr lang="en-US" sz="3200" dirty="0">
                <a:solidFill>
                  <a:schemeClr val="bg1"/>
                </a:solidFill>
              </a:rPr>
              <a:t>“And I heard another voice from heaven, saying, </a:t>
            </a:r>
            <a:r>
              <a:rPr lang="en-US" sz="3200" b="1" dirty="0">
                <a:solidFill>
                  <a:srgbClr val="FF0000"/>
                </a:solidFill>
              </a:rPr>
              <a:t>Come out of her, my people, that ye be not partakers of her sins, and that ye receive not of her plagues</a:t>
            </a:r>
            <a:r>
              <a:rPr lang="en-US" sz="3200" dirty="0">
                <a:solidFill>
                  <a:schemeClr val="bg1"/>
                </a:solidFill>
              </a:rPr>
              <a:t>.”  Revelation 18:4.</a:t>
            </a:r>
          </a:p>
          <a:p>
            <a:pPr marL="0" indent="0">
              <a:buNone/>
            </a:pPr>
            <a:endParaRPr lang="en-US" sz="3200" dirty="0">
              <a:solidFill>
                <a:schemeClr val="bg1"/>
              </a:solidFill>
            </a:endParaRPr>
          </a:p>
        </p:txBody>
      </p:sp>
    </p:spTree>
    <p:extLst>
      <p:ext uri="{BB962C8B-B14F-4D97-AF65-F5344CB8AC3E}">
        <p14:creationId xmlns:p14="http://schemas.microsoft.com/office/powerpoint/2010/main" val="3855506757"/>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xmlns:mv="urn:schemas-microsoft-com:mac:vml">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DEB4E2-34F3-334F-A8E4-9FAC37E3B9EB}"/>
              </a:ext>
            </a:extLst>
          </p:cNvPr>
          <p:cNvPicPr>
            <a:picLocks noChangeAspect="1"/>
          </p:cNvPicPr>
          <p:nvPr/>
        </p:nvPicPr>
        <p:blipFill>
          <a:blip r:embed="rId3"/>
          <a:stretch>
            <a:fillRect/>
          </a:stretch>
        </p:blipFill>
        <p:spPr>
          <a:xfrm>
            <a:off x="0" y="-1143000"/>
            <a:ext cx="12192000" cy="9144000"/>
          </a:xfrm>
          <a:prstGeom prst="rect">
            <a:avLst/>
          </a:prstGeom>
        </p:spPr>
      </p:pic>
      <p:sp>
        <p:nvSpPr>
          <p:cNvPr id="2" name="Title 1">
            <a:extLst>
              <a:ext uri="{FF2B5EF4-FFF2-40B4-BE49-F238E27FC236}">
                <a16:creationId xmlns:a16="http://schemas.microsoft.com/office/drawing/2014/main" id="{63FA8C11-7D3C-AA46-A8DF-0445FC28D672}"/>
              </a:ext>
            </a:extLst>
          </p:cNvPr>
          <p:cNvSpPr>
            <a:spLocks noGrp="1"/>
          </p:cNvSpPr>
          <p:nvPr>
            <p:ph type="title"/>
          </p:nvPr>
        </p:nvSpPr>
        <p:spPr>
          <a:xfrm>
            <a:off x="0" y="100430"/>
            <a:ext cx="6472989" cy="1325563"/>
          </a:xfrm>
        </p:spPr>
        <p:txBody>
          <a:bodyPr>
            <a:normAutofit/>
          </a:bodyPr>
          <a:lstStyle/>
          <a:p>
            <a:r>
              <a:rPr lang="en-US" sz="5400" dirty="0">
                <a:solidFill>
                  <a:schemeClr val="bg1"/>
                </a:solidFill>
              </a:rPr>
              <a:t>Undefiled New Earth</a:t>
            </a:r>
          </a:p>
        </p:txBody>
      </p:sp>
      <p:sp>
        <p:nvSpPr>
          <p:cNvPr id="3" name="Content Placeholder 2">
            <a:extLst>
              <a:ext uri="{FF2B5EF4-FFF2-40B4-BE49-F238E27FC236}">
                <a16:creationId xmlns:a16="http://schemas.microsoft.com/office/drawing/2014/main" id="{62E888F6-0614-D04A-BC57-C140D6101325}"/>
              </a:ext>
            </a:extLst>
          </p:cNvPr>
          <p:cNvSpPr>
            <a:spLocks noGrp="1"/>
          </p:cNvSpPr>
          <p:nvPr>
            <p:ph idx="1"/>
          </p:nvPr>
        </p:nvSpPr>
        <p:spPr>
          <a:xfrm>
            <a:off x="0" y="1560929"/>
            <a:ext cx="6472989" cy="4863933"/>
          </a:xfrm>
        </p:spPr>
        <p:txBody>
          <a:bodyPr>
            <a:normAutofit/>
          </a:bodyPr>
          <a:lstStyle/>
          <a:p>
            <a:pPr marL="0" indent="0">
              <a:buNone/>
            </a:pPr>
            <a:r>
              <a:rPr lang="en-US" sz="4000" dirty="0">
                <a:solidFill>
                  <a:schemeClr val="bg1"/>
                </a:solidFill>
              </a:rPr>
              <a:t>“And </a:t>
            </a:r>
            <a:r>
              <a:rPr lang="en-US" sz="4000" dirty="0">
                <a:solidFill>
                  <a:srgbClr val="FF0000"/>
                </a:solidFill>
              </a:rPr>
              <a:t>there shall in no wise enter into it any thing that </a:t>
            </a:r>
            <a:r>
              <a:rPr lang="en-US" sz="4000" b="1" dirty="0" err="1">
                <a:solidFill>
                  <a:srgbClr val="FF0000"/>
                </a:solidFill>
              </a:rPr>
              <a:t>defileth</a:t>
            </a:r>
            <a:r>
              <a:rPr lang="en-US" sz="4000" dirty="0">
                <a:solidFill>
                  <a:schemeClr val="bg1"/>
                </a:solidFill>
              </a:rPr>
              <a:t>, neither whatsoever worketh abomination, or </a:t>
            </a:r>
            <a:r>
              <a:rPr lang="en-US" sz="4000" dirty="0" err="1">
                <a:solidFill>
                  <a:schemeClr val="bg1"/>
                </a:solidFill>
              </a:rPr>
              <a:t>maketh</a:t>
            </a:r>
            <a:r>
              <a:rPr lang="en-US" sz="4000" dirty="0">
                <a:solidFill>
                  <a:schemeClr val="bg1"/>
                </a:solidFill>
              </a:rPr>
              <a:t> a lie: but they which are written in the Lamb's book of life.”  Revelation 21:27.</a:t>
            </a:r>
          </a:p>
        </p:txBody>
      </p:sp>
    </p:spTree>
    <p:extLst>
      <p:ext uri="{BB962C8B-B14F-4D97-AF65-F5344CB8AC3E}">
        <p14:creationId xmlns:p14="http://schemas.microsoft.com/office/powerpoint/2010/main" val="497851818"/>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xmlns:mv="urn:schemas-microsoft-com:mac:vml">
      <p:transition>
        <p:wip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803023x2.jpg"/>
          <p:cNvPicPr>
            <a:picLocks noChangeAspect="1"/>
          </p:cNvPicPr>
          <p:nvPr/>
        </p:nvPicPr>
        <p:blipFill>
          <a:blip r:embed="rId3"/>
          <a:stretch>
            <a:fillRect/>
          </a:stretch>
        </p:blipFill>
        <p:spPr>
          <a:xfrm>
            <a:off x="-26157" y="-1083484"/>
            <a:ext cx="13297008" cy="9972756"/>
          </a:xfrm>
          <a:prstGeom prst="rect">
            <a:avLst/>
          </a:prstGeom>
        </p:spPr>
      </p:pic>
      <p:sp>
        <p:nvSpPr>
          <p:cNvPr id="4" name="TextBox 3"/>
          <p:cNvSpPr txBox="1"/>
          <p:nvPr/>
        </p:nvSpPr>
        <p:spPr>
          <a:xfrm>
            <a:off x="175642" y="1"/>
            <a:ext cx="7863458" cy="4216539"/>
          </a:xfrm>
          <a:prstGeom prst="rect">
            <a:avLst/>
          </a:prstGeom>
          <a:noFill/>
        </p:spPr>
        <p:txBody>
          <a:bodyPr wrap="square" rtlCol="0">
            <a:spAutoFit/>
          </a:bodyPr>
          <a:lstStyle/>
          <a:p>
            <a:r>
              <a:rPr lang="en-US" sz="4800" dirty="0">
                <a:solidFill>
                  <a:schemeClr val="bg1"/>
                </a:solidFill>
                <a:effectLst>
                  <a:glow rad="101600">
                    <a:schemeClr val="tx1">
                      <a:alpha val="60000"/>
                    </a:schemeClr>
                  </a:glow>
                </a:effectLst>
              </a:rPr>
              <a:t>“</a:t>
            </a:r>
            <a:r>
              <a:rPr lang="en-US" sz="4800" b="1" dirty="0">
                <a:solidFill>
                  <a:srgbClr val="FF0000"/>
                </a:solidFill>
                <a:effectLst>
                  <a:glow rad="101600">
                    <a:schemeClr val="tx1">
                      <a:alpha val="60000"/>
                    </a:schemeClr>
                  </a:glow>
                </a:effectLst>
              </a:rPr>
              <a:t>But who may abide the day of his coming?</a:t>
            </a:r>
            <a:r>
              <a:rPr lang="en-US" sz="4800" dirty="0">
                <a:effectLst>
                  <a:glow rad="101600">
                    <a:schemeClr val="tx1">
                      <a:alpha val="60000"/>
                    </a:schemeClr>
                  </a:glow>
                </a:effectLst>
              </a:rPr>
              <a:t> </a:t>
            </a:r>
            <a:r>
              <a:rPr lang="en-US" sz="4800" dirty="0">
                <a:solidFill>
                  <a:schemeClr val="bg1"/>
                </a:solidFill>
                <a:effectLst>
                  <a:glow rad="101600">
                    <a:schemeClr val="tx1">
                      <a:alpha val="60000"/>
                    </a:schemeClr>
                  </a:glow>
                </a:effectLst>
              </a:rPr>
              <a:t>and who shall stand when he </a:t>
            </a:r>
            <a:r>
              <a:rPr lang="en-US" sz="4800" dirty="0" err="1">
                <a:solidFill>
                  <a:schemeClr val="bg1"/>
                </a:solidFill>
                <a:effectLst>
                  <a:glow rad="101600">
                    <a:schemeClr val="tx1">
                      <a:alpha val="60000"/>
                    </a:schemeClr>
                  </a:glow>
                </a:effectLst>
              </a:rPr>
              <a:t>appeareth</a:t>
            </a:r>
            <a:r>
              <a:rPr lang="en-US" sz="4800" dirty="0">
                <a:solidFill>
                  <a:schemeClr val="bg1"/>
                </a:solidFill>
                <a:effectLst>
                  <a:glow rad="101600">
                    <a:schemeClr val="tx1">
                      <a:alpha val="60000"/>
                    </a:schemeClr>
                  </a:glow>
                </a:effectLst>
              </a:rPr>
              <a:t>? for he is like a</a:t>
            </a:r>
            <a:r>
              <a:rPr lang="en-US" sz="4800" dirty="0">
                <a:effectLst>
                  <a:glow rad="101600">
                    <a:schemeClr val="tx1">
                      <a:alpha val="60000"/>
                    </a:schemeClr>
                  </a:glow>
                </a:effectLst>
              </a:rPr>
              <a:t> </a:t>
            </a:r>
            <a:r>
              <a:rPr lang="en-US" sz="4800" b="1" dirty="0">
                <a:solidFill>
                  <a:srgbClr val="FF0000"/>
                </a:solidFill>
                <a:effectLst>
                  <a:glow rad="101600">
                    <a:schemeClr val="tx1">
                      <a:alpha val="60000"/>
                    </a:schemeClr>
                  </a:glow>
                </a:effectLst>
              </a:rPr>
              <a:t>refiner's fire</a:t>
            </a:r>
            <a:r>
              <a:rPr lang="en-US" sz="4800" dirty="0">
                <a:solidFill>
                  <a:schemeClr val="bg1"/>
                </a:solidFill>
                <a:effectLst>
                  <a:glow rad="101600">
                    <a:schemeClr val="tx1">
                      <a:alpha val="60000"/>
                    </a:schemeClr>
                  </a:glow>
                </a:effectLst>
              </a:rPr>
              <a:t>, and like fullers' soap:” Malachi 3:2.</a:t>
            </a:r>
          </a:p>
          <a:p>
            <a:endParaRPr lang="en-US" sz="2800" dirty="0">
              <a:effectLst>
                <a:glow rad="101600">
                  <a:schemeClr val="tx1">
                    <a:alpha val="60000"/>
                  </a:schemeClr>
                </a:glow>
              </a:effectLst>
            </a:endParaRPr>
          </a:p>
        </p:txBody>
      </p:sp>
    </p:spTree>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D7BE23-3340-0440-B0A1-5F343B58F407}"/>
              </a:ext>
            </a:extLst>
          </p:cNvPr>
          <p:cNvSpPr>
            <a:spLocks noGrp="1"/>
          </p:cNvSpPr>
          <p:nvPr>
            <p:ph idx="1"/>
          </p:nvPr>
        </p:nvSpPr>
        <p:spPr>
          <a:xfrm>
            <a:off x="622301" y="459159"/>
            <a:ext cx="6426682" cy="5656102"/>
          </a:xfrm>
        </p:spPr>
        <p:txBody>
          <a:bodyPr>
            <a:noAutofit/>
          </a:bodyPr>
          <a:lstStyle/>
          <a:p>
            <a:pPr marL="0" indent="0">
              <a:buNone/>
            </a:pPr>
            <a:r>
              <a:rPr lang="en-US" sz="2400" dirty="0"/>
              <a:t>Dear John Clark,</a:t>
            </a:r>
          </a:p>
          <a:p>
            <a:pPr marL="0" indent="0">
              <a:buNone/>
            </a:pPr>
            <a:endParaRPr lang="en-US" sz="2400" dirty="0"/>
          </a:p>
          <a:p>
            <a:pPr marL="0" indent="0">
              <a:buNone/>
            </a:pPr>
            <a:r>
              <a:rPr lang="en-US" sz="2400" dirty="0"/>
              <a:t>God is so good! The facility allowed me to continue the placement after I gave them your letter. It is uncommon for aged care facilities in Australia to consider religious exemptions so this has been a huge answer to prayer</a:t>
            </a:r>
            <a:r>
              <a:rPr lang="en-US" sz="2400" b="1" dirty="0">
                <a:solidFill>
                  <a:srgbClr val="FF0000"/>
                </a:solidFill>
              </a:rPr>
              <a:t>. Furthermore, this experience helped open up a positive religious conversation with my placement supervisor who was very interested in my faith. </a:t>
            </a:r>
            <a:r>
              <a:rPr lang="en-US" sz="2400" dirty="0"/>
              <a:t>Thank you so much again for taking the time to write the letter and for your help with this situation. I am truly grateful. </a:t>
            </a:r>
          </a:p>
          <a:p>
            <a:pPr marL="0" indent="0">
              <a:buNone/>
            </a:pPr>
            <a:endParaRPr lang="en-US" sz="2400" dirty="0"/>
          </a:p>
          <a:p>
            <a:pPr marL="2286000" lvl="5" indent="0">
              <a:buNone/>
            </a:pPr>
            <a:r>
              <a:rPr lang="en-US" sz="2400" dirty="0"/>
              <a:t>God bless,</a:t>
            </a:r>
          </a:p>
          <a:p>
            <a:pPr marL="2286000" lvl="5" indent="0">
              <a:buNone/>
            </a:pPr>
            <a:r>
              <a:rPr lang="en-US" sz="2400" dirty="0"/>
              <a:t>Joseph</a:t>
            </a:r>
          </a:p>
        </p:txBody>
      </p:sp>
      <p:pic>
        <p:nvPicPr>
          <p:cNvPr id="4" name="Picture 3">
            <a:extLst>
              <a:ext uri="{FF2B5EF4-FFF2-40B4-BE49-F238E27FC236}">
                <a16:creationId xmlns:a16="http://schemas.microsoft.com/office/drawing/2014/main" id="{7E03CCBC-C7B7-1A40-8E39-EA3CF95D0CF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414509">
            <a:off x="7708968" y="1320298"/>
            <a:ext cx="3958313" cy="39338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19183459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D2335C-5272-394B-8E76-AB1F1B9F6D68}"/>
              </a:ext>
            </a:extLst>
          </p:cNvPr>
          <p:cNvSpPr>
            <a:spLocks noGrp="1"/>
          </p:cNvSpPr>
          <p:nvPr>
            <p:ph idx="1"/>
          </p:nvPr>
        </p:nvSpPr>
        <p:spPr>
          <a:xfrm>
            <a:off x="201479" y="0"/>
            <a:ext cx="11747714" cy="6858000"/>
          </a:xfrm>
        </p:spPr>
        <p:txBody>
          <a:bodyPr>
            <a:normAutofit fontScale="92500" lnSpcReduction="20000"/>
          </a:bodyPr>
          <a:lstStyle/>
          <a:p>
            <a:pPr marL="0" indent="0">
              <a:buNone/>
            </a:pPr>
            <a:r>
              <a:rPr lang="en-US" dirty="0"/>
              <a:t>When Jesus returns in all His glory (Matthew 25:31) to judge the quick and the dead (2 Timothy 4:1) and all the elements will melt with fervent heat (2 Peter 3:10-12), at that time those who are in violation of the health laws of Moses (Leviticus 11:7-8) will receive their reward by fire, to be consumed with the wicked (Isaiah 66:15-17). </a:t>
            </a:r>
          </a:p>
          <a:p>
            <a:pPr marL="0" indent="0">
              <a:buNone/>
            </a:pPr>
            <a:r>
              <a:rPr lang="en-US" dirty="0"/>
              <a:t>This is why the health message (health laws of Moses) is part and parcel of the last days Elijah message (Mal 4:1-6) to prepare a people to meet their Lord in glory (Amos 4:12). </a:t>
            </a:r>
          </a:p>
          <a:p>
            <a:pPr marL="0" indent="0">
              <a:buNone/>
            </a:pPr>
            <a:r>
              <a:rPr lang="en-US" dirty="0"/>
              <a:t>God’s health statutes given through Moses clearly state that: disease is unclean; that any contact with disease brings defilement (Leviticus 15:1-15); that defilement with disease is a sin for which the transgressor bears guilt, and for which only a sin offering can make atonement (Leviticus 5:2-13). </a:t>
            </a:r>
          </a:p>
          <a:p>
            <a:pPr marL="0" indent="0">
              <a:buNone/>
            </a:pPr>
            <a:r>
              <a:rPr lang="en-US" dirty="0"/>
              <a:t>Vaccination is deliberate defilement of your body with disease in flagrant violation of God’s health statutes. </a:t>
            </a:r>
          </a:p>
          <a:p>
            <a:pPr marL="0" indent="0">
              <a:buNone/>
            </a:pPr>
            <a:r>
              <a:rPr lang="en-US" dirty="0"/>
              <a:t>Failure to purify oneself from such defilement results in one being cut off from the congregation of Israel (Numbers 19:20). </a:t>
            </a:r>
          </a:p>
          <a:p>
            <a:pPr marL="0" indent="0">
              <a:buNone/>
            </a:pPr>
            <a:r>
              <a:rPr lang="en-US" dirty="0"/>
              <a:t>To put it is modern terms, contact with disease is sin, therefore it is a </a:t>
            </a:r>
            <a:r>
              <a:rPr lang="en-US" b="1" dirty="0" err="1"/>
              <a:t>salvational</a:t>
            </a:r>
            <a:r>
              <a:rPr lang="en-US" b="1" dirty="0"/>
              <a:t> issue</a:t>
            </a:r>
            <a:r>
              <a:rPr lang="en-US" dirty="0"/>
              <a:t>; failure to be cleansed from this sin is a </a:t>
            </a:r>
            <a:r>
              <a:rPr lang="en-US" b="1" dirty="0"/>
              <a:t>test of fellowship</a:t>
            </a:r>
            <a:r>
              <a:rPr lang="en-US" dirty="0"/>
              <a:t>, and the church should withdraw from such a person (2 Thessalonians 3:6). </a:t>
            </a:r>
          </a:p>
          <a:p>
            <a:pPr marL="0" indent="0">
              <a:buNone/>
            </a:pPr>
            <a:r>
              <a:rPr lang="en-US" dirty="0"/>
              <a:t>Does God say that this defilement with unclean disease will be beneficial, “Who can bring a clean thing out of an unclean? not one.” Job 14:4. Who is right, God or Man?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0544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549375-B631-244D-BBE3-158BDE21C13C}"/>
              </a:ext>
            </a:extLst>
          </p:cNvPr>
          <p:cNvSpPr>
            <a:spLocks noGrp="1"/>
          </p:cNvSpPr>
          <p:nvPr>
            <p:ph idx="1"/>
          </p:nvPr>
        </p:nvSpPr>
        <p:spPr>
          <a:xfrm>
            <a:off x="838200" y="481263"/>
            <a:ext cx="10515600" cy="6376737"/>
          </a:xfrm>
        </p:spPr>
        <p:txBody>
          <a:bodyPr>
            <a:normAutofit/>
          </a:bodyPr>
          <a:lstStyle/>
          <a:p>
            <a:pPr>
              <a:lnSpc>
                <a:spcPct val="100000"/>
              </a:lnSpc>
            </a:pPr>
            <a:r>
              <a:rPr lang="en-US" sz="4000" dirty="0"/>
              <a:t>“Who can bring a </a:t>
            </a:r>
            <a:r>
              <a:rPr lang="en-US" sz="4000" b="1" dirty="0">
                <a:solidFill>
                  <a:srgbClr val="FF0000"/>
                </a:solidFill>
              </a:rPr>
              <a:t>clean</a:t>
            </a:r>
            <a:r>
              <a:rPr lang="en-US" sz="4000" dirty="0"/>
              <a:t> thing out of an </a:t>
            </a:r>
            <a:r>
              <a:rPr lang="en-US" sz="4000" b="1" dirty="0">
                <a:solidFill>
                  <a:srgbClr val="FF0000"/>
                </a:solidFill>
              </a:rPr>
              <a:t>unclean</a:t>
            </a:r>
            <a:r>
              <a:rPr lang="en-US" sz="4000" dirty="0"/>
              <a:t>? not one.” (Job 14:4). </a:t>
            </a:r>
          </a:p>
          <a:p>
            <a:pPr>
              <a:lnSpc>
                <a:spcPct val="100000"/>
              </a:lnSpc>
            </a:pPr>
            <a:r>
              <a:rPr lang="en-US" sz="4000" dirty="0"/>
              <a:t>“If any man </a:t>
            </a:r>
            <a:r>
              <a:rPr lang="en-US" sz="4000" b="1" dirty="0">
                <a:solidFill>
                  <a:srgbClr val="FF0000"/>
                </a:solidFill>
              </a:rPr>
              <a:t>defile</a:t>
            </a:r>
            <a:r>
              <a:rPr lang="en-US" sz="4000" dirty="0"/>
              <a:t> the temple of God, him shall God </a:t>
            </a:r>
            <a:r>
              <a:rPr lang="en-US" sz="4000" b="1" dirty="0">
                <a:solidFill>
                  <a:srgbClr val="FF0000"/>
                </a:solidFill>
              </a:rPr>
              <a:t>destroy</a:t>
            </a:r>
            <a:r>
              <a:rPr lang="en-US" sz="4000" dirty="0"/>
              <a:t>;” 1 Corinthians 3:16-17.</a:t>
            </a:r>
          </a:p>
          <a:p>
            <a:pPr>
              <a:lnSpc>
                <a:spcPct val="100000"/>
              </a:lnSpc>
            </a:pPr>
            <a:r>
              <a:rPr lang="en-US" sz="4000" dirty="0"/>
              <a:t>“Wherefore come out from among them, and be ye separate, </a:t>
            </a:r>
            <a:r>
              <a:rPr lang="en-US" sz="4000" dirty="0" err="1"/>
              <a:t>saith</a:t>
            </a:r>
            <a:r>
              <a:rPr lang="en-US" sz="4000" dirty="0"/>
              <a:t> the Lord, and </a:t>
            </a:r>
            <a:r>
              <a:rPr lang="en-US" sz="4000" b="1" dirty="0">
                <a:solidFill>
                  <a:srgbClr val="FF0000"/>
                </a:solidFill>
              </a:rPr>
              <a:t>touch not the unclean thing</a:t>
            </a:r>
            <a:r>
              <a:rPr lang="en-US" sz="4000" dirty="0"/>
              <a:t>; and I will receive you,” 2 Corinthians 6:16-17.</a:t>
            </a:r>
          </a:p>
          <a:p>
            <a:pPr>
              <a:lnSpc>
                <a:spcPct val="100000"/>
              </a:lnSpc>
            </a:pPr>
            <a:endParaRPr lang="en-US" sz="4000" dirty="0"/>
          </a:p>
          <a:p>
            <a:pPr>
              <a:lnSpc>
                <a:spcPct val="100000"/>
              </a:lnSpc>
            </a:pPr>
            <a:endParaRPr lang="en-US" sz="4000" dirty="0"/>
          </a:p>
        </p:txBody>
      </p:sp>
    </p:spTree>
    <p:extLst>
      <p:ext uri="{BB962C8B-B14F-4D97-AF65-F5344CB8AC3E}">
        <p14:creationId xmlns:p14="http://schemas.microsoft.com/office/powerpoint/2010/main" val="2746247838"/>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xmlns:mv="urn:schemas-microsoft-com:mac:vml">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93AB6C-5CF4-AC48-9480-45DCC5F4BFF6}"/>
              </a:ext>
            </a:extLst>
          </p:cNvPr>
          <p:cNvSpPr>
            <a:spLocks noGrp="1"/>
          </p:cNvSpPr>
          <p:nvPr>
            <p:ph idx="1"/>
          </p:nvPr>
        </p:nvSpPr>
        <p:spPr>
          <a:xfrm>
            <a:off x="838200" y="355600"/>
            <a:ext cx="10515600" cy="5943600"/>
          </a:xfrm>
        </p:spPr>
        <p:txBody>
          <a:bodyPr>
            <a:normAutofit/>
          </a:bodyPr>
          <a:lstStyle/>
          <a:p>
            <a:r>
              <a:rPr lang="en-US" dirty="0"/>
              <a:t>Your Creator </a:t>
            </a:r>
            <a:r>
              <a:rPr lang="en-US" b="1" dirty="0">
                <a:solidFill>
                  <a:srgbClr val="FF0000"/>
                </a:solidFill>
              </a:rPr>
              <a:t>God sustains your life</a:t>
            </a:r>
            <a:r>
              <a:rPr lang="en-US" dirty="0"/>
              <a:t> and watches over you every moment. </a:t>
            </a:r>
          </a:p>
          <a:p>
            <a:r>
              <a:rPr lang="en-US" b="1" dirty="0">
                <a:solidFill>
                  <a:srgbClr val="FF0000"/>
                </a:solidFill>
              </a:rPr>
              <a:t>God’s goal is a pure and holy human family</a:t>
            </a:r>
            <a:r>
              <a:rPr lang="en-US" dirty="0"/>
              <a:t> who will be comfortable in His glorious presence.</a:t>
            </a:r>
          </a:p>
          <a:p>
            <a:r>
              <a:rPr lang="en-US" b="1" dirty="0">
                <a:solidFill>
                  <a:srgbClr val="FF0000"/>
                </a:solidFill>
              </a:rPr>
              <a:t>Satan</a:t>
            </a:r>
            <a:r>
              <a:rPr lang="en-US" dirty="0"/>
              <a:t> desires to steal, kill and destroy. He wants you to be abominably </a:t>
            </a:r>
            <a:r>
              <a:rPr lang="en-US" b="1" dirty="0">
                <a:solidFill>
                  <a:srgbClr val="FF0000"/>
                </a:solidFill>
              </a:rPr>
              <a:t>unclean</a:t>
            </a:r>
            <a:r>
              <a:rPr lang="en-US" dirty="0"/>
              <a:t>, </a:t>
            </a:r>
            <a:r>
              <a:rPr lang="en-US" b="1" dirty="0">
                <a:solidFill>
                  <a:srgbClr val="FF0000"/>
                </a:solidFill>
              </a:rPr>
              <a:t>defiled</a:t>
            </a:r>
            <a:r>
              <a:rPr lang="en-US" dirty="0"/>
              <a:t> and </a:t>
            </a:r>
            <a:r>
              <a:rPr lang="en-US" b="1" dirty="0">
                <a:solidFill>
                  <a:srgbClr val="FF0000"/>
                </a:solidFill>
              </a:rPr>
              <a:t>destroyed</a:t>
            </a:r>
            <a:r>
              <a:rPr lang="en-US" dirty="0"/>
              <a:t> by God eternal glory.</a:t>
            </a:r>
          </a:p>
          <a:p>
            <a:r>
              <a:rPr lang="en-US" dirty="0"/>
              <a:t>The 8 natural remedies are a summery of </a:t>
            </a:r>
            <a:r>
              <a:rPr lang="en-US" b="1" dirty="0">
                <a:solidFill>
                  <a:srgbClr val="FF0000"/>
                </a:solidFill>
              </a:rPr>
              <a:t>God’s health plan</a:t>
            </a:r>
            <a:r>
              <a:rPr lang="en-US" dirty="0"/>
              <a:t>.</a:t>
            </a:r>
          </a:p>
          <a:p>
            <a:r>
              <a:rPr lang="en-US" b="1" dirty="0">
                <a:solidFill>
                  <a:srgbClr val="FF0000"/>
                </a:solidFill>
              </a:rPr>
              <a:t>Satan’s counterfeit health plan</a:t>
            </a:r>
            <a:r>
              <a:rPr lang="en-US" dirty="0"/>
              <a:t> involves taking disease, which is unclean in God’s presence, and injecting your body with it.</a:t>
            </a:r>
          </a:p>
          <a:p>
            <a:r>
              <a:rPr lang="en-US" dirty="0"/>
              <a:t>“Every man that hath this hope in him </a:t>
            </a:r>
            <a:r>
              <a:rPr lang="en-US" b="1" dirty="0" err="1">
                <a:solidFill>
                  <a:srgbClr val="FF0000"/>
                </a:solidFill>
              </a:rPr>
              <a:t>purifieth</a:t>
            </a:r>
            <a:r>
              <a:rPr lang="en-US" b="1" dirty="0">
                <a:solidFill>
                  <a:srgbClr val="FF0000"/>
                </a:solidFill>
              </a:rPr>
              <a:t> himself</a:t>
            </a:r>
            <a:r>
              <a:rPr lang="en-US" dirty="0"/>
              <a:t>, even as he is pure.”  1 John 3:3.</a:t>
            </a:r>
          </a:p>
          <a:p>
            <a:r>
              <a:rPr lang="en-US" dirty="0"/>
              <a:t>How many want to be God’s pure and Holy People ready for His return?</a:t>
            </a:r>
          </a:p>
        </p:txBody>
      </p:sp>
    </p:spTree>
    <p:extLst>
      <p:ext uri="{BB962C8B-B14F-4D97-AF65-F5344CB8AC3E}">
        <p14:creationId xmlns:p14="http://schemas.microsoft.com/office/powerpoint/2010/main" val="117203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216D1-AA8C-6C43-896D-A3EE0102A8EB}"/>
              </a:ext>
            </a:extLst>
          </p:cNvPr>
          <p:cNvSpPr>
            <a:spLocks noGrp="1"/>
          </p:cNvSpPr>
          <p:nvPr>
            <p:ph type="title"/>
          </p:nvPr>
        </p:nvSpPr>
        <p:spPr>
          <a:xfrm>
            <a:off x="280261" y="132556"/>
            <a:ext cx="10515600" cy="1325563"/>
          </a:xfrm>
        </p:spPr>
        <p:txBody>
          <a:bodyPr>
            <a:normAutofit/>
          </a:bodyPr>
          <a:lstStyle/>
          <a:p>
            <a:r>
              <a:rPr lang="en-US" dirty="0"/>
              <a:t>Is deliberate contact with disease a </a:t>
            </a:r>
            <a:r>
              <a:rPr lang="en-US" dirty="0" err="1"/>
              <a:t>salvational</a:t>
            </a:r>
            <a:r>
              <a:rPr lang="en-US" dirty="0"/>
              <a:t> issue?</a:t>
            </a:r>
          </a:p>
        </p:txBody>
      </p:sp>
      <p:sp>
        <p:nvSpPr>
          <p:cNvPr id="3" name="Content Placeholder 2">
            <a:extLst>
              <a:ext uri="{FF2B5EF4-FFF2-40B4-BE49-F238E27FC236}">
                <a16:creationId xmlns:a16="http://schemas.microsoft.com/office/drawing/2014/main" id="{C2272CF9-64FB-8D48-96AF-F2BB4D342722}"/>
              </a:ext>
            </a:extLst>
          </p:cNvPr>
          <p:cNvSpPr>
            <a:spLocks noGrp="1"/>
          </p:cNvSpPr>
          <p:nvPr>
            <p:ph sz="half" idx="1"/>
          </p:nvPr>
        </p:nvSpPr>
        <p:spPr>
          <a:xfrm>
            <a:off x="280261" y="1593056"/>
            <a:ext cx="5655590" cy="4730252"/>
          </a:xfrm>
        </p:spPr>
        <p:txBody>
          <a:bodyPr>
            <a:normAutofit fontScale="70000" lnSpcReduction="20000"/>
          </a:bodyPr>
          <a:lstStyle/>
          <a:p>
            <a:pPr marL="0" indent="0">
              <a:buNone/>
            </a:pPr>
            <a:r>
              <a:rPr lang="en-US" dirty="0"/>
              <a:t>Leviticus 5:2-6</a:t>
            </a:r>
          </a:p>
          <a:p>
            <a:pPr marL="0" indent="0">
              <a:buNone/>
            </a:pPr>
            <a:r>
              <a:rPr lang="en-US" dirty="0"/>
              <a:t>2.  Or if a soul touch any </a:t>
            </a:r>
            <a:r>
              <a:rPr lang="en-US" b="1" dirty="0">
                <a:solidFill>
                  <a:srgbClr val="FF0000"/>
                </a:solidFill>
              </a:rPr>
              <a:t>unclean</a:t>
            </a:r>
            <a:r>
              <a:rPr lang="en-US" dirty="0"/>
              <a:t> thing, whether it be a </a:t>
            </a:r>
            <a:r>
              <a:rPr lang="en-US" dirty="0" err="1"/>
              <a:t>carcase</a:t>
            </a:r>
            <a:r>
              <a:rPr lang="en-US" dirty="0"/>
              <a:t> of an unclean beast, or a </a:t>
            </a:r>
            <a:r>
              <a:rPr lang="en-US" dirty="0" err="1"/>
              <a:t>carcase</a:t>
            </a:r>
            <a:r>
              <a:rPr lang="en-US" dirty="0"/>
              <a:t> of unclean cattle, or the </a:t>
            </a:r>
            <a:r>
              <a:rPr lang="en-US" dirty="0" err="1"/>
              <a:t>carcase</a:t>
            </a:r>
            <a:r>
              <a:rPr lang="en-US" dirty="0"/>
              <a:t> of unclean creeping things, and if it be hidden from him; he also shall be </a:t>
            </a:r>
            <a:r>
              <a:rPr lang="en-US" b="1" dirty="0">
                <a:solidFill>
                  <a:srgbClr val="FF0000"/>
                </a:solidFill>
              </a:rPr>
              <a:t>unclean</a:t>
            </a:r>
            <a:r>
              <a:rPr lang="en-US" dirty="0"/>
              <a:t>, and </a:t>
            </a:r>
            <a:r>
              <a:rPr lang="en-US" b="1" dirty="0">
                <a:solidFill>
                  <a:srgbClr val="FF0000"/>
                </a:solidFill>
              </a:rPr>
              <a:t>guilty</a:t>
            </a:r>
            <a:r>
              <a:rPr lang="en-US" dirty="0"/>
              <a:t>.</a:t>
            </a:r>
          </a:p>
          <a:p>
            <a:pPr marL="0" indent="0">
              <a:buNone/>
            </a:pPr>
            <a:r>
              <a:rPr lang="en-US" dirty="0"/>
              <a:t>3.  Or if he touch the uncleanness of man, whatsoever </a:t>
            </a:r>
            <a:r>
              <a:rPr lang="en-US" b="1" dirty="0">
                <a:solidFill>
                  <a:srgbClr val="FF0000"/>
                </a:solidFill>
              </a:rPr>
              <a:t>uncleanness</a:t>
            </a:r>
            <a:r>
              <a:rPr lang="en-US" dirty="0"/>
              <a:t> it be that a man shall be </a:t>
            </a:r>
            <a:r>
              <a:rPr lang="en-US" b="1" dirty="0">
                <a:solidFill>
                  <a:srgbClr val="FF0000"/>
                </a:solidFill>
              </a:rPr>
              <a:t>defiled</a:t>
            </a:r>
            <a:r>
              <a:rPr lang="en-US" dirty="0"/>
              <a:t> withal, and it be hid from him; when he </a:t>
            </a:r>
            <a:r>
              <a:rPr lang="en-US" dirty="0" err="1"/>
              <a:t>knoweth</a:t>
            </a:r>
            <a:r>
              <a:rPr lang="en-US" dirty="0"/>
              <a:t> of it, then he shall be </a:t>
            </a:r>
            <a:r>
              <a:rPr lang="en-US" b="1" dirty="0">
                <a:solidFill>
                  <a:srgbClr val="FF0000"/>
                </a:solidFill>
              </a:rPr>
              <a:t>guilty</a:t>
            </a:r>
            <a:r>
              <a:rPr lang="en-US" dirty="0"/>
              <a:t>.</a:t>
            </a:r>
          </a:p>
          <a:p>
            <a:pPr marL="0" indent="0">
              <a:buNone/>
            </a:pPr>
            <a:r>
              <a:rPr lang="en-US" dirty="0"/>
              <a:t>5.  And it shall be, when he shall be </a:t>
            </a:r>
            <a:r>
              <a:rPr lang="en-US" b="1" dirty="0">
                <a:solidFill>
                  <a:srgbClr val="FF0000"/>
                </a:solidFill>
              </a:rPr>
              <a:t>guilty</a:t>
            </a:r>
            <a:r>
              <a:rPr lang="en-US" dirty="0"/>
              <a:t> in one of these things, that he shall confess that he hath </a:t>
            </a:r>
            <a:r>
              <a:rPr lang="en-US" b="1" dirty="0">
                <a:solidFill>
                  <a:srgbClr val="FF0000"/>
                </a:solidFill>
              </a:rPr>
              <a:t>sinned</a:t>
            </a:r>
            <a:r>
              <a:rPr lang="en-US" dirty="0"/>
              <a:t> in that thing:</a:t>
            </a:r>
          </a:p>
          <a:p>
            <a:pPr marL="0" indent="0">
              <a:buNone/>
            </a:pPr>
            <a:r>
              <a:rPr lang="en-US" dirty="0"/>
              <a:t>6.  And he shall bring his </a:t>
            </a:r>
            <a:r>
              <a:rPr lang="en-US" b="1" dirty="0">
                <a:solidFill>
                  <a:srgbClr val="FF0000"/>
                </a:solidFill>
              </a:rPr>
              <a:t>trespass offering </a:t>
            </a:r>
            <a:r>
              <a:rPr lang="en-US" dirty="0"/>
              <a:t>unto the LORD for his sin which he hath </a:t>
            </a:r>
            <a:r>
              <a:rPr lang="en-US" b="1" dirty="0">
                <a:solidFill>
                  <a:srgbClr val="FF0000"/>
                </a:solidFill>
              </a:rPr>
              <a:t>sinned</a:t>
            </a:r>
            <a:r>
              <a:rPr lang="en-US" dirty="0"/>
              <a:t>, a female from the flock, a lamb or a kid of the goats, for a </a:t>
            </a:r>
            <a:r>
              <a:rPr lang="en-US" b="1" dirty="0">
                <a:solidFill>
                  <a:srgbClr val="FF0000"/>
                </a:solidFill>
              </a:rPr>
              <a:t>sin</a:t>
            </a:r>
            <a:r>
              <a:rPr lang="en-US" dirty="0"/>
              <a:t> </a:t>
            </a:r>
            <a:r>
              <a:rPr lang="en-US" b="1" dirty="0">
                <a:solidFill>
                  <a:srgbClr val="FF0000"/>
                </a:solidFill>
              </a:rPr>
              <a:t>offering</a:t>
            </a:r>
            <a:r>
              <a:rPr lang="en-US" dirty="0"/>
              <a:t>; and the priest shall </a:t>
            </a:r>
            <a:r>
              <a:rPr lang="en-US" b="1" dirty="0">
                <a:solidFill>
                  <a:srgbClr val="FF0000"/>
                </a:solidFill>
              </a:rPr>
              <a:t>make an atonement </a:t>
            </a:r>
            <a:r>
              <a:rPr lang="en-US" dirty="0"/>
              <a:t>for him concerning his </a:t>
            </a:r>
            <a:r>
              <a:rPr lang="en-US" b="1" dirty="0">
                <a:solidFill>
                  <a:srgbClr val="FF0000"/>
                </a:solidFill>
              </a:rPr>
              <a:t>sin</a:t>
            </a:r>
            <a:r>
              <a:rPr lang="en-US" dirty="0"/>
              <a:t>.</a:t>
            </a:r>
          </a:p>
        </p:txBody>
      </p:sp>
      <p:pic>
        <p:nvPicPr>
          <p:cNvPr id="6" name="Content Placeholder 5">
            <a:extLst>
              <a:ext uri="{FF2B5EF4-FFF2-40B4-BE49-F238E27FC236}">
                <a16:creationId xmlns:a16="http://schemas.microsoft.com/office/drawing/2014/main" id="{3165D18D-9238-4E49-868B-CB3446DECE1E}"/>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rot="186025">
            <a:off x="6327183" y="2015081"/>
            <a:ext cx="5181600" cy="3886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28252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97AD9-7DDA-DF47-A468-9B98DBD99E0B}"/>
              </a:ext>
            </a:extLst>
          </p:cNvPr>
          <p:cNvSpPr>
            <a:spLocks noGrp="1"/>
          </p:cNvSpPr>
          <p:nvPr>
            <p:ph idx="1"/>
          </p:nvPr>
        </p:nvSpPr>
        <p:spPr>
          <a:xfrm>
            <a:off x="716280" y="806916"/>
            <a:ext cx="7024838" cy="4936609"/>
          </a:xfrm>
        </p:spPr>
        <p:txBody>
          <a:bodyPr>
            <a:noAutofit/>
          </a:bodyPr>
          <a:lstStyle/>
          <a:p>
            <a:pPr marL="0" indent="0">
              <a:lnSpc>
                <a:spcPct val="100000"/>
              </a:lnSpc>
              <a:buNone/>
            </a:pPr>
            <a:r>
              <a:rPr lang="en-US" dirty="0"/>
              <a:t>“Know ye not that ye are the temple of God, and that the Spirit of God dwelleth in you? </a:t>
            </a:r>
            <a:r>
              <a:rPr lang="en-US" b="1" dirty="0">
                <a:solidFill>
                  <a:srgbClr val="FF0000"/>
                </a:solidFill>
              </a:rPr>
              <a:t>If any man defile the temple of God, him shall God destroy</a:t>
            </a:r>
            <a:r>
              <a:rPr lang="en-US" dirty="0"/>
              <a:t>; for the temple of God is holy, which temple ye are.” 1 Corinthians 3:16-17. </a:t>
            </a:r>
          </a:p>
          <a:p>
            <a:pPr marL="0" indent="0">
              <a:lnSpc>
                <a:spcPct val="100000"/>
              </a:lnSpc>
              <a:buNone/>
            </a:pPr>
            <a:r>
              <a:rPr lang="en-US" sz="4400" b="1" dirty="0">
                <a:solidFill>
                  <a:srgbClr val="FF0000"/>
                </a:solidFill>
              </a:rPr>
              <a:t>SALVATIONAL ISSUE?!</a:t>
            </a:r>
          </a:p>
          <a:p>
            <a:pPr marL="0" indent="0">
              <a:lnSpc>
                <a:spcPct val="100000"/>
              </a:lnSpc>
              <a:buNone/>
            </a:pPr>
            <a:r>
              <a:rPr lang="en-US" dirty="0">
                <a:effectLst>
                  <a:glow rad="101600">
                    <a:schemeClr val="bg1">
                      <a:alpha val="60000"/>
                    </a:schemeClr>
                  </a:glow>
                </a:effectLst>
              </a:rPr>
              <a:t>“For this ye know, that no whoremonger</a:t>
            </a:r>
            <a:r>
              <a:rPr lang="en-US" b="1" dirty="0">
                <a:solidFill>
                  <a:srgbClr val="FF0000"/>
                </a:solidFill>
                <a:effectLst>
                  <a:glow rad="101600">
                    <a:schemeClr val="bg1">
                      <a:alpha val="60000"/>
                    </a:schemeClr>
                  </a:glow>
                </a:effectLst>
              </a:rPr>
              <a:t>, nor unclean person, </a:t>
            </a:r>
            <a:r>
              <a:rPr lang="en-US" dirty="0">
                <a:effectLst>
                  <a:glow rad="101600">
                    <a:schemeClr val="bg1">
                      <a:alpha val="60000"/>
                    </a:schemeClr>
                  </a:glow>
                </a:effectLst>
              </a:rPr>
              <a:t>nor covetous man, who is an idolater,</a:t>
            </a:r>
            <a:r>
              <a:rPr lang="en-US" dirty="0">
                <a:solidFill>
                  <a:srgbClr val="FF0000"/>
                </a:solidFill>
                <a:effectLst>
                  <a:glow rad="101600">
                    <a:schemeClr val="bg1">
                      <a:alpha val="60000"/>
                    </a:schemeClr>
                  </a:glow>
                </a:effectLst>
              </a:rPr>
              <a:t> hath any inheritance in the kingdom of Christ and of God.” Ephesians 5:5 </a:t>
            </a:r>
          </a:p>
          <a:p>
            <a:pPr marL="0" indent="0">
              <a:lnSpc>
                <a:spcPct val="100000"/>
              </a:lnSpc>
              <a:buNone/>
            </a:pPr>
            <a:endParaRPr lang="en-US" dirty="0"/>
          </a:p>
        </p:txBody>
      </p:sp>
      <p:pic>
        <p:nvPicPr>
          <p:cNvPr id="5" name="Picture 4">
            <a:extLst>
              <a:ext uri="{FF2B5EF4-FFF2-40B4-BE49-F238E27FC236}">
                <a16:creationId xmlns:a16="http://schemas.microsoft.com/office/drawing/2014/main" id="{E8EF912B-545C-2A4B-8E72-DBFD8F0D0C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79549">
            <a:off x="8006394" y="902368"/>
            <a:ext cx="3788763" cy="50532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124672089"/>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xmlns:mv="urn:schemas-microsoft-com:mac:vml">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DED95-D853-C54A-8430-8163A908689F}"/>
              </a:ext>
            </a:extLst>
          </p:cNvPr>
          <p:cNvSpPr>
            <a:spLocks noGrp="1"/>
          </p:cNvSpPr>
          <p:nvPr>
            <p:ph type="title"/>
          </p:nvPr>
        </p:nvSpPr>
        <p:spPr>
          <a:xfrm>
            <a:off x="749738" y="0"/>
            <a:ext cx="10515600" cy="1325563"/>
          </a:xfrm>
        </p:spPr>
        <p:txBody>
          <a:bodyPr>
            <a:normAutofit/>
          </a:bodyPr>
          <a:lstStyle/>
          <a:p>
            <a:pPr algn="ctr"/>
            <a:r>
              <a:rPr lang="en-US" sz="4000" dirty="0"/>
              <a:t>Satan Wants You Defiled, Unclean, Cut Off</a:t>
            </a:r>
          </a:p>
        </p:txBody>
      </p:sp>
      <p:sp>
        <p:nvSpPr>
          <p:cNvPr id="3" name="Content Placeholder 2">
            <a:extLst>
              <a:ext uri="{FF2B5EF4-FFF2-40B4-BE49-F238E27FC236}">
                <a16:creationId xmlns:a16="http://schemas.microsoft.com/office/drawing/2014/main" id="{0216EC26-90B0-5044-9284-4BFF5D2FC97F}"/>
              </a:ext>
            </a:extLst>
          </p:cNvPr>
          <p:cNvSpPr>
            <a:spLocks noGrp="1"/>
          </p:cNvSpPr>
          <p:nvPr>
            <p:ph idx="1"/>
          </p:nvPr>
        </p:nvSpPr>
        <p:spPr>
          <a:xfrm>
            <a:off x="242789" y="1605478"/>
            <a:ext cx="5853211" cy="4514516"/>
          </a:xfrm>
        </p:spPr>
        <p:txBody>
          <a:bodyPr>
            <a:noAutofit/>
          </a:bodyPr>
          <a:lstStyle/>
          <a:p>
            <a:pPr marL="0" indent="0">
              <a:buNone/>
            </a:pPr>
            <a:r>
              <a:rPr lang="en-US" sz="3200" dirty="0">
                <a:effectLst>
                  <a:glow rad="101600">
                    <a:schemeClr val="bg1">
                      <a:alpha val="60000"/>
                    </a:schemeClr>
                  </a:glow>
                </a:effectLst>
              </a:rPr>
              <a:t>“But the man that shall be </a:t>
            </a:r>
            <a:r>
              <a:rPr lang="en-US" sz="3200" b="1" dirty="0">
                <a:solidFill>
                  <a:srgbClr val="FF0000"/>
                </a:solidFill>
                <a:effectLst>
                  <a:glow rad="101600">
                    <a:schemeClr val="bg1">
                      <a:alpha val="60000"/>
                    </a:schemeClr>
                  </a:glow>
                </a:effectLst>
              </a:rPr>
              <a:t>unclean</a:t>
            </a:r>
            <a:r>
              <a:rPr lang="en-US" sz="3200" dirty="0">
                <a:effectLst>
                  <a:glow rad="101600">
                    <a:schemeClr val="bg1">
                      <a:alpha val="60000"/>
                    </a:schemeClr>
                  </a:glow>
                </a:effectLst>
              </a:rPr>
              <a:t>, and shall not purify himself, that soul shall be </a:t>
            </a:r>
            <a:r>
              <a:rPr lang="en-US" sz="3200" b="1" dirty="0">
                <a:solidFill>
                  <a:srgbClr val="FF0000"/>
                </a:solidFill>
                <a:effectLst>
                  <a:glow rad="101600">
                    <a:schemeClr val="bg1">
                      <a:alpha val="60000"/>
                    </a:schemeClr>
                  </a:glow>
                </a:effectLst>
              </a:rPr>
              <a:t>cut off</a:t>
            </a:r>
            <a:r>
              <a:rPr lang="en-US" sz="3200" b="1" dirty="0">
                <a:effectLst>
                  <a:glow rad="101600">
                    <a:schemeClr val="bg1">
                      <a:alpha val="60000"/>
                    </a:schemeClr>
                  </a:glow>
                </a:effectLst>
              </a:rPr>
              <a:t> </a:t>
            </a:r>
            <a:r>
              <a:rPr lang="en-US" sz="3200" dirty="0">
                <a:effectLst>
                  <a:glow rad="101600">
                    <a:schemeClr val="bg1">
                      <a:alpha val="60000"/>
                    </a:schemeClr>
                  </a:glow>
                </a:effectLst>
              </a:rPr>
              <a:t>from among the congregation, because he hath </a:t>
            </a:r>
            <a:r>
              <a:rPr lang="en-US" sz="3200" b="1" dirty="0">
                <a:solidFill>
                  <a:srgbClr val="FF0000"/>
                </a:solidFill>
                <a:effectLst>
                  <a:glow rad="101600">
                    <a:schemeClr val="bg1">
                      <a:alpha val="60000"/>
                    </a:schemeClr>
                  </a:glow>
                </a:effectLst>
              </a:rPr>
              <a:t>defiled</a:t>
            </a:r>
            <a:r>
              <a:rPr lang="en-US" sz="3200" b="1" dirty="0">
                <a:effectLst>
                  <a:glow rad="101600">
                    <a:schemeClr val="bg1">
                      <a:alpha val="60000"/>
                    </a:schemeClr>
                  </a:glow>
                </a:effectLst>
              </a:rPr>
              <a:t> </a:t>
            </a:r>
            <a:r>
              <a:rPr lang="en-US" sz="3200" dirty="0">
                <a:effectLst>
                  <a:glow rad="101600">
                    <a:schemeClr val="bg1">
                      <a:alpha val="60000"/>
                    </a:schemeClr>
                  </a:glow>
                </a:effectLst>
              </a:rPr>
              <a:t>the sanctuary of the LORD:” Numbers 19:20. </a:t>
            </a:r>
          </a:p>
          <a:p>
            <a:pPr marL="0" indent="0">
              <a:buNone/>
            </a:pPr>
            <a:r>
              <a:rPr lang="en-US" sz="3600" b="1" dirty="0">
                <a:solidFill>
                  <a:srgbClr val="FF0000"/>
                </a:solidFill>
                <a:effectLst>
                  <a:glow rad="101600">
                    <a:schemeClr val="bg1">
                      <a:alpha val="60000"/>
                    </a:schemeClr>
                  </a:glow>
                </a:effectLst>
              </a:rPr>
              <a:t>TEST OF FELLOWSHIP?!</a:t>
            </a:r>
          </a:p>
        </p:txBody>
      </p:sp>
      <p:pic>
        <p:nvPicPr>
          <p:cNvPr id="5" name="Picture 4">
            <a:extLst>
              <a:ext uri="{FF2B5EF4-FFF2-40B4-BE49-F238E27FC236}">
                <a16:creationId xmlns:a16="http://schemas.microsoft.com/office/drawing/2014/main" id="{B9337830-B8FB-244C-9304-09CFC1BC46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483012">
            <a:off x="6701588" y="1935582"/>
            <a:ext cx="4977063" cy="373279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389975339"/>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xmlns:mv="urn:schemas-microsoft-com:mac:vml">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11B3F-EB9F-7D4B-AF7A-FA2EFDD3F65D}"/>
              </a:ext>
            </a:extLst>
          </p:cNvPr>
          <p:cNvSpPr>
            <a:spLocks noGrp="1"/>
          </p:cNvSpPr>
          <p:nvPr>
            <p:ph type="title"/>
          </p:nvPr>
        </p:nvSpPr>
        <p:spPr>
          <a:xfrm>
            <a:off x="360948" y="378158"/>
            <a:ext cx="10515600" cy="1325563"/>
          </a:xfrm>
        </p:spPr>
        <p:txBody>
          <a:bodyPr>
            <a:normAutofit/>
          </a:bodyPr>
          <a:lstStyle/>
          <a:p>
            <a:r>
              <a:rPr lang="en-US" sz="5400" dirty="0"/>
              <a:t>Daniel’s Test On Health First</a:t>
            </a:r>
          </a:p>
        </p:txBody>
      </p:sp>
      <p:pic>
        <p:nvPicPr>
          <p:cNvPr id="5" name="Picture 4">
            <a:extLst>
              <a:ext uri="{FF2B5EF4-FFF2-40B4-BE49-F238E27FC236}">
                <a16:creationId xmlns:a16="http://schemas.microsoft.com/office/drawing/2014/main" id="{3FB86808-7273-3449-8845-075904574B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55028">
            <a:off x="1135631" y="1942630"/>
            <a:ext cx="4715703" cy="353677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a:extLst>
              <a:ext uri="{FF2B5EF4-FFF2-40B4-BE49-F238E27FC236}">
                <a16:creationId xmlns:a16="http://schemas.microsoft.com/office/drawing/2014/main" id="{F3A8BA82-5876-C140-B189-B75CAE4DE3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40000">
            <a:off x="6420061" y="1966015"/>
            <a:ext cx="4694667" cy="3521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618084983"/>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xmlns:mv="urn:schemas-microsoft-com:mac:vml">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78345</TotalTime>
  <Words>7468</Words>
  <Application>Microsoft Macintosh PowerPoint</Application>
  <PresentationFormat>Widescreen</PresentationFormat>
  <Paragraphs>324</Paragraphs>
  <Slides>58</Slides>
  <Notes>50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ＭＳ Ｐゴシック</vt:lpstr>
      <vt:lpstr>Arial</vt:lpstr>
      <vt:lpstr>Arial Narrow</vt:lpstr>
      <vt:lpstr>Calibri</vt:lpstr>
      <vt:lpstr>Calibri Light</vt:lpstr>
      <vt:lpstr>Chiller</vt:lpstr>
      <vt:lpstr>Tahoma</vt:lpstr>
      <vt:lpstr>Wingdings</vt:lpstr>
      <vt:lpstr>Office Theme</vt:lpstr>
      <vt:lpstr>PowerPoint Presentation</vt:lpstr>
      <vt:lpstr>PowerPoint Presentation</vt:lpstr>
      <vt:lpstr>World Sees Vaccine As Solution</vt:lpstr>
      <vt:lpstr>PowerPoint Presentation</vt:lpstr>
      <vt:lpstr>Disease, Uncleanness, Defilement: Leviticus 15:3-12.</vt:lpstr>
      <vt:lpstr>Is deliberate contact with disease a salvational issue?</vt:lpstr>
      <vt:lpstr>PowerPoint Presentation</vt:lpstr>
      <vt:lpstr>Satan Wants You Defiled, Unclean, Cut Off</vt:lpstr>
      <vt:lpstr>Daniel’s Test On Health First</vt:lpstr>
      <vt:lpstr>When Jesus Returns In All His Glory</vt:lpstr>
      <vt:lpstr>To Judge The Quick And The Dead</vt:lpstr>
      <vt:lpstr>All The Elements Will Melt With Fervent Heat</vt:lpstr>
      <vt:lpstr>PowerPoint Presentation</vt:lpstr>
      <vt:lpstr>PowerPoint Presentation</vt:lpstr>
      <vt:lpstr>Is there any increased significance in the last days for the laws God gave through Moses? </vt:lpstr>
      <vt:lpstr>The Jab</vt:lpstr>
      <vt:lpstr>PowerPoint Presentation</vt:lpstr>
      <vt:lpstr>We Are Asked To Take Care Of Our Bodies Intelligently</vt:lpstr>
      <vt:lpstr>We Are Accountable For Our Care Of Our Body</vt:lpstr>
      <vt:lpstr>PowerPoint Presentation</vt:lpstr>
      <vt:lpstr>What if they mandate vaccinations, aren’t Governments ordained of God?</vt:lpstr>
      <vt:lpstr>Is the government supposed to have jurisdiction over the things of God?</vt:lpstr>
      <vt:lpstr>To whom does our body belong, the government or God? And Why?</vt:lpstr>
      <vt:lpstr>What does God tells will follow on the heals of pestilence?</vt:lpstr>
      <vt:lpstr>Déjà vu </vt:lpstr>
      <vt:lpstr>Is the government supposed to make anti-Biblical laws that are a terror to good people who do good works?</vt:lpstr>
      <vt:lpstr>“For rulers are not a terror to good works, but to the evil.” </vt:lpstr>
      <vt:lpstr>Liberty Of Conscience</vt:lpstr>
      <vt:lpstr>Who falsely claims jurisdiction over the bodies and souls of people?</vt:lpstr>
      <vt:lpstr>PowerPoint Presentation</vt:lpstr>
      <vt:lpstr>What symbolism doe the Bible use for a government which presumes to enforce an anti-Biblical laws?</vt:lpstr>
      <vt:lpstr>What happens to us if we worship the image of the beast by bowing to the governments enforcement of anti-Biblical laws? </vt:lpstr>
      <vt:lpstr>Will all worship the image of the beast by bowing to government enforcement of anti-Biblical laws?</vt:lpstr>
      <vt:lpstr>Kill Destroy</vt:lpstr>
      <vt:lpstr>PowerPoint Presentation</vt:lpstr>
      <vt:lpstr>PowerPoint Presentation</vt:lpstr>
      <vt:lpstr>The Better Good</vt:lpstr>
      <vt:lpstr>Efficacy Argument</vt:lpstr>
      <vt:lpstr>PowerPoint Presentation</vt:lpstr>
      <vt:lpstr>PowerPoint Presentation</vt:lpstr>
      <vt:lpstr>True Believers</vt:lpstr>
      <vt:lpstr>PowerPoint Presentation</vt:lpstr>
      <vt:lpstr>PowerPoint Presentation</vt:lpstr>
      <vt:lpstr>Spiritual Things Are Spiritually Discerned</vt:lpstr>
      <vt:lpstr>Shaking Message</vt:lpstr>
      <vt:lpstr>Pharmaceutical Products</vt:lpstr>
      <vt:lpstr>“‘Is it not a little one?’ and my soul shall live.”  Genesis 19:20.</vt:lpstr>
      <vt:lpstr>One Lord, One Faith, One Baptism, One Medical Practice</vt:lpstr>
      <vt:lpstr>Final Test And False Healings</vt:lpstr>
      <vt:lpstr>True Healing Of Pestilence Only In Cooperation</vt:lpstr>
      <vt:lpstr>Natural Remedies or Quackery?</vt:lpstr>
      <vt:lpstr>Separate Clean From Unclean</vt:lpstr>
      <vt:lpstr>Undefiled New Earth</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God’s Children Don’t Take Vaccinations</dc:title>
  <dc:creator>Northern Lights</dc:creator>
  <cp:lastModifiedBy>Microsoft Office User</cp:lastModifiedBy>
  <cp:revision>405</cp:revision>
  <dcterms:created xsi:type="dcterms:W3CDTF">2021-09-04T06:09:57Z</dcterms:created>
  <dcterms:modified xsi:type="dcterms:W3CDTF">2025-12-29T14:45:44Z</dcterms:modified>
</cp:coreProperties>
</file>