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60"/>
  </p:notesMasterIdLst>
  <p:sldIdLst>
    <p:sldId id="911" r:id="rId2"/>
    <p:sldId id="258" r:id="rId3"/>
    <p:sldId id="384" r:id="rId4"/>
    <p:sldId id="363" r:id="rId5"/>
    <p:sldId id="362" r:id="rId6"/>
    <p:sldId id="440" r:id="rId7"/>
    <p:sldId id="485" r:id="rId8"/>
    <p:sldId id="486" r:id="rId9"/>
    <p:sldId id="487" r:id="rId10"/>
    <p:sldId id="488" r:id="rId11"/>
    <p:sldId id="496" r:id="rId12"/>
    <p:sldId id="390" r:id="rId13"/>
    <p:sldId id="391" r:id="rId14"/>
    <p:sldId id="392" r:id="rId15"/>
    <p:sldId id="494" r:id="rId16"/>
    <p:sldId id="393" r:id="rId17"/>
    <p:sldId id="396" r:id="rId18"/>
    <p:sldId id="456" r:id="rId19"/>
    <p:sldId id="441" r:id="rId20"/>
    <p:sldId id="481" r:id="rId21"/>
    <p:sldId id="480" r:id="rId22"/>
    <p:sldId id="478" r:id="rId23"/>
    <p:sldId id="479" r:id="rId24"/>
    <p:sldId id="477" r:id="rId25"/>
    <p:sldId id="469" r:id="rId26"/>
    <p:sldId id="470" r:id="rId27"/>
    <p:sldId id="917" r:id="rId28"/>
    <p:sldId id="472" r:id="rId29"/>
    <p:sldId id="476" r:id="rId30"/>
    <p:sldId id="398" r:id="rId31"/>
    <p:sldId id="482" r:id="rId32"/>
    <p:sldId id="402" r:id="rId33"/>
    <p:sldId id="474" r:id="rId34"/>
    <p:sldId id="475" r:id="rId35"/>
    <p:sldId id="385" r:id="rId36"/>
    <p:sldId id="497" r:id="rId37"/>
    <p:sldId id="387" r:id="rId38"/>
    <p:sldId id="386" r:id="rId39"/>
    <p:sldId id="397" r:id="rId40"/>
    <p:sldId id="914" r:id="rId41"/>
    <p:sldId id="915" r:id="rId42"/>
    <p:sldId id="916" r:id="rId43"/>
    <p:sldId id="444" r:id="rId44"/>
    <p:sldId id="489" r:id="rId45"/>
    <p:sldId id="490" r:id="rId46"/>
    <p:sldId id="491" r:id="rId47"/>
    <p:sldId id="492" r:id="rId48"/>
    <p:sldId id="493" r:id="rId49"/>
    <p:sldId id="484" r:id="rId50"/>
    <p:sldId id="425" r:id="rId51"/>
    <p:sldId id="426" r:id="rId52"/>
    <p:sldId id="468" r:id="rId53"/>
    <p:sldId id="427" r:id="rId54"/>
    <p:sldId id="429" r:id="rId55"/>
    <p:sldId id="431" r:id="rId56"/>
    <p:sldId id="432" r:id="rId57"/>
    <p:sldId id="904" r:id="rId58"/>
    <p:sldId id="912" r:id="rId5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10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9352"/>
  </p:normalViewPr>
  <p:slideViewPr>
    <p:cSldViewPr showGuides="1">
      <p:cViewPr varScale="1">
        <p:scale>
          <a:sx n="73" d="100"/>
          <a:sy n="73" d="100"/>
        </p:scale>
        <p:origin x="2664" y="18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Lst>
  </p:outlineViewPr>
  <p:notesTextViewPr>
    <p:cViewPr>
      <p:scale>
        <a:sx n="100" d="100"/>
        <a:sy n="100" d="100"/>
      </p:scale>
      <p:origin x="0" y="0"/>
    </p:cViewPr>
  </p:notesTextViewPr>
  <p:sorterViewPr>
    <p:cViewPr>
      <p:scale>
        <a:sx n="155" d="100"/>
        <a:sy n="155" d="100"/>
      </p:scale>
      <p:origin x="0" y="27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3" Type="http://schemas.openxmlformats.org/officeDocument/2006/relationships/slide" Target="slides/slide16.xml"/><Relationship Id="rId18" Type="http://schemas.openxmlformats.org/officeDocument/2006/relationships/slide" Target="slides/slide27.xml"/><Relationship Id="rId26" Type="http://schemas.openxmlformats.org/officeDocument/2006/relationships/slide" Target="slides/slide42.xml"/><Relationship Id="rId3" Type="http://schemas.openxmlformats.org/officeDocument/2006/relationships/slide" Target="slides/slide5.xml"/><Relationship Id="rId21" Type="http://schemas.openxmlformats.org/officeDocument/2006/relationships/slide" Target="slides/slide33.xml"/><Relationship Id="rId7" Type="http://schemas.openxmlformats.org/officeDocument/2006/relationships/slide" Target="slides/slide9.xml"/><Relationship Id="rId12" Type="http://schemas.openxmlformats.org/officeDocument/2006/relationships/slide" Target="slides/slide15.xml"/><Relationship Id="rId17" Type="http://schemas.openxmlformats.org/officeDocument/2006/relationships/slide" Target="slides/slide26.xml"/><Relationship Id="rId25" Type="http://schemas.openxmlformats.org/officeDocument/2006/relationships/slide" Target="slides/slide40.xml"/><Relationship Id="rId33" Type="http://schemas.openxmlformats.org/officeDocument/2006/relationships/slide" Target="slides/slide56.xml"/><Relationship Id="rId2" Type="http://schemas.openxmlformats.org/officeDocument/2006/relationships/slide" Target="slides/slide4.xml"/><Relationship Id="rId16" Type="http://schemas.openxmlformats.org/officeDocument/2006/relationships/slide" Target="slides/slide24.xml"/><Relationship Id="rId20" Type="http://schemas.openxmlformats.org/officeDocument/2006/relationships/slide" Target="slides/slide32.xml"/><Relationship Id="rId29" Type="http://schemas.openxmlformats.org/officeDocument/2006/relationships/slide" Target="slides/slide51.xml"/><Relationship Id="rId1" Type="http://schemas.openxmlformats.org/officeDocument/2006/relationships/slide" Target="slides/slide3.xml"/><Relationship Id="rId6" Type="http://schemas.openxmlformats.org/officeDocument/2006/relationships/slide" Target="slides/slide8.xml"/><Relationship Id="rId11" Type="http://schemas.openxmlformats.org/officeDocument/2006/relationships/slide" Target="slides/slide14.xml"/><Relationship Id="rId24" Type="http://schemas.openxmlformats.org/officeDocument/2006/relationships/slide" Target="slides/slide39.xml"/><Relationship Id="rId32" Type="http://schemas.openxmlformats.org/officeDocument/2006/relationships/slide" Target="slides/slide55.xml"/><Relationship Id="rId5" Type="http://schemas.openxmlformats.org/officeDocument/2006/relationships/slide" Target="slides/slide7.xml"/><Relationship Id="rId15" Type="http://schemas.openxmlformats.org/officeDocument/2006/relationships/slide" Target="slides/slide18.xml"/><Relationship Id="rId23" Type="http://schemas.openxmlformats.org/officeDocument/2006/relationships/slide" Target="slides/slide37.xml"/><Relationship Id="rId28" Type="http://schemas.openxmlformats.org/officeDocument/2006/relationships/slide" Target="slides/slide50.xml"/><Relationship Id="rId10" Type="http://schemas.openxmlformats.org/officeDocument/2006/relationships/slide" Target="slides/slide13.xml"/><Relationship Id="rId19" Type="http://schemas.openxmlformats.org/officeDocument/2006/relationships/slide" Target="slides/slide30.xml"/><Relationship Id="rId31" Type="http://schemas.openxmlformats.org/officeDocument/2006/relationships/slide" Target="slides/slide54.xml"/><Relationship Id="rId4" Type="http://schemas.openxmlformats.org/officeDocument/2006/relationships/slide" Target="slides/slide6.xml"/><Relationship Id="rId9" Type="http://schemas.openxmlformats.org/officeDocument/2006/relationships/slide" Target="slides/slide11.xml"/><Relationship Id="rId14" Type="http://schemas.openxmlformats.org/officeDocument/2006/relationships/slide" Target="slides/slide17.xml"/><Relationship Id="rId22" Type="http://schemas.openxmlformats.org/officeDocument/2006/relationships/slide" Target="slides/slide35.xml"/><Relationship Id="rId27" Type="http://schemas.openxmlformats.org/officeDocument/2006/relationships/slide" Target="slides/slide49.xml"/><Relationship Id="rId30" Type="http://schemas.openxmlformats.org/officeDocument/2006/relationships/slide" Target="slides/slide52.xml"/><Relationship Id="rId8"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D7C2894-7C45-364E-9C2D-10FE38A54D4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1" charset="0"/>
                <a:ea typeface="ＭＳ Ｐゴシック" pitchFamily="-111" charset="-128"/>
                <a:cs typeface="ＭＳ Ｐゴシック" pitchFamily="-111" charset="-128"/>
              </a:defRPr>
            </a:lvl1pPr>
          </a:lstStyle>
          <a:p>
            <a:pPr>
              <a:defRPr/>
            </a:pPr>
            <a:endParaRPr lang="en-US"/>
          </a:p>
        </p:txBody>
      </p:sp>
      <p:sp>
        <p:nvSpPr>
          <p:cNvPr id="4099" name="Rectangle 3">
            <a:extLst>
              <a:ext uri="{FF2B5EF4-FFF2-40B4-BE49-F238E27FC236}">
                <a16:creationId xmlns:a16="http://schemas.microsoft.com/office/drawing/2014/main" id="{84594D2E-C39D-AF4E-920D-931D0F4C6584}"/>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1" charset="0"/>
                <a:ea typeface="ＭＳ Ｐゴシック" pitchFamily="-111" charset="-128"/>
                <a:cs typeface="ＭＳ Ｐゴシック" pitchFamily="-111" charset="-128"/>
              </a:defRPr>
            </a:lvl1pPr>
          </a:lstStyle>
          <a:p>
            <a:pPr>
              <a:defRPr/>
            </a:pPr>
            <a:endParaRPr lang="en-US"/>
          </a:p>
        </p:txBody>
      </p:sp>
      <p:sp>
        <p:nvSpPr>
          <p:cNvPr id="14340" name="Rectangle 4">
            <a:extLst>
              <a:ext uri="{FF2B5EF4-FFF2-40B4-BE49-F238E27FC236}">
                <a16:creationId xmlns:a16="http://schemas.microsoft.com/office/drawing/2014/main" id="{D5FE9AE7-1979-0E46-9589-2EAD5F5A6D09}"/>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C1D2B7A8-46DB-674D-AACD-2E9AB2A439E8}"/>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60473C25-210C-4245-AFEA-495610A33EFD}"/>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1" charset="0"/>
                <a:ea typeface="ＭＳ Ｐゴシック" pitchFamily="-111" charset="-128"/>
                <a:cs typeface="ＭＳ Ｐゴシック" pitchFamily="-111" charset="-128"/>
              </a:defRPr>
            </a:lvl1pPr>
          </a:lstStyle>
          <a:p>
            <a:pPr>
              <a:defRPr/>
            </a:pPr>
            <a:endParaRPr lang="en-US"/>
          </a:p>
        </p:txBody>
      </p:sp>
      <p:sp>
        <p:nvSpPr>
          <p:cNvPr id="4103" name="Rectangle 7">
            <a:extLst>
              <a:ext uri="{FF2B5EF4-FFF2-40B4-BE49-F238E27FC236}">
                <a16:creationId xmlns:a16="http://schemas.microsoft.com/office/drawing/2014/main" id="{36A01F97-23CE-E14B-8DB2-EEFD52DCC0B4}"/>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16BD2B3B-37CF-FE4F-AFBE-98689F78E54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85941DFE-7994-C74D-87F6-8E2B1C7A1E22}"/>
              </a:ext>
            </a:extLst>
          </p:cNvPr>
          <p:cNvSpPr>
            <a:spLocks noGrp="1" noRot="1" noChangeAspect="1" noChangeArrowheads="1" noTextEdit="1"/>
          </p:cNvSpPr>
          <p:nvPr>
            <p:ph type="sldImg"/>
          </p:nvPr>
        </p:nvSpPr>
        <p:spPr>
          <a:ln/>
        </p:spPr>
      </p:sp>
      <p:sp>
        <p:nvSpPr>
          <p:cNvPr id="16386" name="Notes Placeholder 2">
            <a:extLst>
              <a:ext uri="{FF2B5EF4-FFF2-40B4-BE49-F238E27FC236}">
                <a16:creationId xmlns:a16="http://schemas.microsoft.com/office/drawing/2014/main" id="{4977D8A9-49B6-A74F-865D-115919BE6E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fixed</a:t>
            </a:r>
          </a:p>
        </p:txBody>
      </p:sp>
      <p:sp>
        <p:nvSpPr>
          <p:cNvPr id="16387" name="Slide Number Placeholder 3">
            <a:extLst>
              <a:ext uri="{FF2B5EF4-FFF2-40B4-BE49-F238E27FC236}">
                <a16:creationId xmlns:a16="http://schemas.microsoft.com/office/drawing/2014/main" id="{289805ED-67D9-6942-8916-CB2ACE4E12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8B17ACA-3345-0244-B4F7-C48FD70AA2A2}"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5C1E5996-0B23-6E42-9C88-8C0881DCAF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51BA68-EA05-9D46-8918-ABB939F0BC4E}" type="slidenum">
              <a:rPr lang="en-US" altLang="en-US" sz="1200" smtClean="0"/>
              <a:pPr/>
              <a:t>14</a:t>
            </a:fld>
            <a:endParaRPr lang="en-US" altLang="en-US" sz="1200"/>
          </a:p>
        </p:txBody>
      </p:sp>
      <p:sp>
        <p:nvSpPr>
          <p:cNvPr id="38914" name="Rectangle 2">
            <a:extLst>
              <a:ext uri="{FF2B5EF4-FFF2-40B4-BE49-F238E27FC236}">
                <a16:creationId xmlns:a16="http://schemas.microsoft.com/office/drawing/2014/main" id="{D4C4F067-FFB4-1A42-A648-30B42C605916}"/>
              </a:ext>
            </a:extLst>
          </p:cNvPr>
          <p:cNvSpPr>
            <a:spLocks noChangeArrowheads="1" noTextEdit="1"/>
          </p:cNvSpPr>
          <p:nvPr>
            <p:ph type="sldImg"/>
          </p:nvPr>
        </p:nvSpPr>
        <p:spPr>
          <a:solidFill>
            <a:srgbClr val="FFFFFF"/>
          </a:solidFill>
          <a:ln/>
        </p:spPr>
      </p:sp>
      <p:sp>
        <p:nvSpPr>
          <p:cNvPr id="38915" name="Rectangle 3">
            <a:extLst>
              <a:ext uri="{FF2B5EF4-FFF2-40B4-BE49-F238E27FC236}">
                <a16:creationId xmlns:a16="http://schemas.microsoft.com/office/drawing/2014/main" id="{E58EDC39-7787-8F4C-9DA8-630669B21526}"/>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98937B85-64BC-CB4F-83B1-BB1D1E3D919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2400">
                <a:solidFill>
                  <a:schemeClr val="tx1"/>
                </a:solidFill>
                <a:latin typeface="Arial" panose="020B0604020202020204" pitchFamily="34" charset="0"/>
                <a:ea typeface="ＭＳ Ｐゴシック" panose="020B0600070205080204" pitchFamily="34" charset="-128"/>
              </a:defRPr>
            </a:lvl1pPr>
            <a:lvl2pPr marL="37931725" indent="-37474525"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E439E9EA-A82F-3B45-A089-9817BCA8C112}" type="slidenum">
              <a:rPr lang="en-US" altLang="en-US" sz="1200">
                <a:latin typeface="Calibri" panose="020F0502020204030204" pitchFamily="34" charset="0"/>
              </a:rPr>
              <a:pPr algn="r" eaLnBrk="1" hangingPunct="1"/>
              <a:t>15</a:t>
            </a:fld>
            <a:endParaRPr lang="en-US" altLang="en-US" sz="1200">
              <a:latin typeface="Calibri" panose="020F0502020204030204" pitchFamily="34" charset="0"/>
            </a:endParaRPr>
          </a:p>
        </p:txBody>
      </p:sp>
      <p:sp>
        <p:nvSpPr>
          <p:cNvPr id="40962" name="Rectangle 2">
            <a:extLst>
              <a:ext uri="{FF2B5EF4-FFF2-40B4-BE49-F238E27FC236}">
                <a16:creationId xmlns:a16="http://schemas.microsoft.com/office/drawing/2014/main" id="{4AC80EBE-1D43-7E40-B027-BFF2D23F21FF}"/>
              </a:ext>
            </a:extLst>
          </p:cNvPr>
          <p:cNvSpPr>
            <a:spLocks noChangeArrowheads="1" noTextEdit="1"/>
          </p:cNvSpPr>
          <p:nvPr>
            <p:ph type="sldImg"/>
          </p:nvPr>
        </p:nvSpPr>
        <p:spPr>
          <a:solidFill>
            <a:srgbClr val="FFFFFF"/>
          </a:solidFill>
          <a:ln/>
        </p:spPr>
      </p:sp>
      <p:sp>
        <p:nvSpPr>
          <p:cNvPr id="40963" name="Rectangle 3">
            <a:extLst>
              <a:ext uri="{FF2B5EF4-FFF2-40B4-BE49-F238E27FC236}">
                <a16:creationId xmlns:a16="http://schemas.microsoft.com/office/drawing/2014/main" id="{79236BE0-1519-2A49-B9EB-43D326DD49E8}"/>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defTabSz="457200">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C4CF4862-59D0-C24E-BD6D-05ED8A126D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5263900-3E60-EC42-A514-344BA8B647E0}" type="slidenum">
              <a:rPr lang="en-US" altLang="en-US" sz="1200" smtClean="0"/>
              <a:pPr/>
              <a:t>16</a:t>
            </a:fld>
            <a:endParaRPr lang="en-US" altLang="en-US" sz="1200"/>
          </a:p>
        </p:txBody>
      </p:sp>
      <p:sp>
        <p:nvSpPr>
          <p:cNvPr id="43010" name="Rectangle 2">
            <a:extLst>
              <a:ext uri="{FF2B5EF4-FFF2-40B4-BE49-F238E27FC236}">
                <a16:creationId xmlns:a16="http://schemas.microsoft.com/office/drawing/2014/main" id="{F476C398-B719-F54C-9E43-EEC2A21E7B13}"/>
              </a:ext>
            </a:extLst>
          </p:cNvPr>
          <p:cNvSpPr>
            <a:spLocks noChangeArrowheads="1" noTextEdit="1"/>
          </p:cNvSpPr>
          <p:nvPr>
            <p:ph type="sldImg"/>
          </p:nvPr>
        </p:nvSpPr>
        <p:spPr>
          <a:solidFill>
            <a:srgbClr val="FFFFFF"/>
          </a:solidFill>
          <a:ln/>
        </p:spPr>
      </p:sp>
      <p:sp>
        <p:nvSpPr>
          <p:cNvPr id="43011" name="Rectangle 3">
            <a:extLst>
              <a:ext uri="{FF2B5EF4-FFF2-40B4-BE49-F238E27FC236}">
                <a16:creationId xmlns:a16="http://schemas.microsoft.com/office/drawing/2014/main" id="{47D8838C-456B-804C-A827-3EEAFB770289}"/>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F4D68B33-C8BD-964B-8642-7ABF7BA030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F9EDDE-A369-A940-9E2F-4D6E3388430F}" type="slidenum">
              <a:rPr lang="en-US" altLang="en-US" sz="1200" smtClean="0"/>
              <a:pPr/>
              <a:t>17</a:t>
            </a:fld>
            <a:endParaRPr lang="en-US" altLang="en-US" sz="1200"/>
          </a:p>
        </p:txBody>
      </p:sp>
      <p:sp>
        <p:nvSpPr>
          <p:cNvPr id="45058" name="Rectangle 2">
            <a:extLst>
              <a:ext uri="{FF2B5EF4-FFF2-40B4-BE49-F238E27FC236}">
                <a16:creationId xmlns:a16="http://schemas.microsoft.com/office/drawing/2014/main" id="{130313CC-7AEF-6549-8C27-D59B5B2481E7}"/>
              </a:ext>
            </a:extLst>
          </p:cNvPr>
          <p:cNvSpPr>
            <a:spLocks noChangeArrowheads="1" noTextEdit="1"/>
          </p:cNvSpPr>
          <p:nvPr>
            <p:ph type="sldImg"/>
          </p:nvPr>
        </p:nvSpPr>
        <p:spPr>
          <a:solidFill>
            <a:srgbClr val="FFFFFF"/>
          </a:solidFill>
          <a:ln/>
        </p:spPr>
      </p:sp>
      <p:sp>
        <p:nvSpPr>
          <p:cNvPr id="45059" name="Rectangle 3">
            <a:extLst>
              <a:ext uri="{FF2B5EF4-FFF2-40B4-BE49-F238E27FC236}">
                <a16:creationId xmlns:a16="http://schemas.microsoft.com/office/drawing/2014/main" id="{00BBED16-9AA5-EE4F-B90B-D2F046662DD0}"/>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5D16F1AF-61E7-DA48-85AE-B13CEC58CEC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B950ADE-8D71-8741-9D98-1AB331DD3FD6}" type="slidenum">
              <a:rPr lang="en-US" altLang="en-US" sz="1200"/>
              <a:pPr algn="r"/>
              <a:t>18</a:t>
            </a:fld>
            <a:endParaRPr lang="en-US" altLang="en-US" sz="1200"/>
          </a:p>
        </p:txBody>
      </p:sp>
      <p:sp>
        <p:nvSpPr>
          <p:cNvPr id="47106" name="Rectangle 2">
            <a:extLst>
              <a:ext uri="{FF2B5EF4-FFF2-40B4-BE49-F238E27FC236}">
                <a16:creationId xmlns:a16="http://schemas.microsoft.com/office/drawing/2014/main" id="{AF762164-16F2-B84D-BC8B-37912A521F67}"/>
              </a:ext>
            </a:extLst>
          </p:cNvPr>
          <p:cNvSpPr>
            <a:spLocks noChangeArrowheads="1" noTextEdit="1"/>
          </p:cNvSpPr>
          <p:nvPr>
            <p:ph type="sldImg"/>
          </p:nvPr>
        </p:nvSpPr>
        <p:spPr>
          <a:solidFill>
            <a:srgbClr val="FFFFFF"/>
          </a:solidFill>
          <a:ln/>
        </p:spPr>
      </p:sp>
      <p:sp>
        <p:nvSpPr>
          <p:cNvPr id="47107" name="Rectangle 3">
            <a:extLst>
              <a:ext uri="{FF2B5EF4-FFF2-40B4-BE49-F238E27FC236}">
                <a16:creationId xmlns:a16="http://schemas.microsoft.com/office/drawing/2014/main" id="{55397A41-18CC-164B-BBE0-3A3723046D5D}"/>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BFBA1D08-09AC-4644-A754-E60CE9E650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7D9EFF5-6A2B-1042-B0E1-2B8F6B8D1F19}" type="slidenum">
              <a:rPr lang="en-US" altLang="en-US" sz="1200" smtClean="0"/>
              <a:pPr/>
              <a:t>19</a:t>
            </a:fld>
            <a:endParaRPr lang="en-US" altLang="en-US" sz="1200"/>
          </a:p>
        </p:txBody>
      </p:sp>
      <p:sp>
        <p:nvSpPr>
          <p:cNvPr id="49154" name="Rectangle 2">
            <a:extLst>
              <a:ext uri="{FF2B5EF4-FFF2-40B4-BE49-F238E27FC236}">
                <a16:creationId xmlns:a16="http://schemas.microsoft.com/office/drawing/2014/main" id="{B04F44DE-1F4F-3C47-BE2D-5636BCD6647D}"/>
              </a:ext>
            </a:extLst>
          </p:cNvPr>
          <p:cNvSpPr>
            <a:spLocks noChangeArrowheads="1" noTextEdit="1"/>
          </p:cNvSpPr>
          <p:nvPr>
            <p:ph type="sldImg"/>
          </p:nvPr>
        </p:nvSpPr>
        <p:spPr>
          <a:solidFill>
            <a:srgbClr val="FFFFFF"/>
          </a:solidFill>
          <a:ln/>
        </p:spPr>
      </p:sp>
      <p:sp>
        <p:nvSpPr>
          <p:cNvPr id="49155" name="Rectangle 3">
            <a:extLst>
              <a:ext uri="{FF2B5EF4-FFF2-40B4-BE49-F238E27FC236}">
                <a16:creationId xmlns:a16="http://schemas.microsoft.com/office/drawing/2014/main" id="{E50CE74C-9772-6643-8B13-013E6DAAEA2D}"/>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B3122B7A-924F-A348-BE4F-505FEE32AF3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E19D1837-7B09-254B-A20E-FC483823EEC2}" type="slidenum">
              <a:rPr lang="en-US" altLang="en-US" sz="1200"/>
              <a:pPr algn="r"/>
              <a:t>20</a:t>
            </a:fld>
            <a:endParaRPr lang="en-US" altLang="en-US" sz="1200"/>
          </a:p>
        </p:txBody>
      </p:sp>
      <p:sp>
        <p:nvSpPr>
          <p:cNvPr id="51202" name="Rectangle 2">
            <a:extLst>
              <a:ext uri="{FF2B5EF4-FFF2-40B4-BE49-F238E27FC236}">
                <a16:creationId xmlns:a16="http://schemas.microsoft.com/office/drawing/2014/main" id="{B9F8AE17-ED27-A744-A963-7DEDB37AEC95}"/>
              </a:ext>
            </a:extLst>
          </p:cNvPr>
          <p:cNvSpPr>
            <a:spLocks noChangeArrowheads="1" noTextEdit="1"/>
          </p:cNvSpPr>
          <p:nvPr>
            <p:ph type="sldImg"/>
          </p:nvPr>
        </p:nvSpPr>
        <p:spPr>
          <a:solidFill>
            <a:srgbClr val="FFFFFF"/>
          </a:solidFill>
          <a:ln/>
        </p:spPr>
      </p:sp>
      <p:sp>
        <p:nvSpPr>
          <p:cNvPr id="51203" name="Rectangle 3">
            <a:extLst>
              <a:ext uri="{FF2B5EF4-FFF2-40B4-BE49-F238E27FC236}">
                <a16:creationId xmlns:a16="http://schemas.microsoft.com/office/drawing/2014/main" id="{83181E1B-A47D-EA47-94EB-9CBAA00F2DD4}"/>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B5445189-F33A-E74C-A8B7-995C6A5A8B5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ADADBCD5-9EBA-474B-AF2C-CC4F1CB75A72}" type="slidenum">
              <a:rPr lang="en-US" altLang="en-US" sz="1200"/>
              <a:pPr algn="r"/>
              <a:t>21</a:t>
            </a:fld>
            <a:endParaRPr lang="en-US" altLang="en-US" sz="1200"/>
          </a:p>
        </p:txBody>
      </p:sp>
      <p:sp>
        <p:nvSpPr>
          <p:cNvPr id="53250" name="Rectangle 2">
            <a:extLst>
              <a:ext uri="{FF2B5EF4-FFF2-40B4-BE49-F238E27FC236}">
                <a16:creationId xmlns:a16="http://schemas.microsoft.com/office/drawing/2014/main" id="{8289D2ED-C19F-0C46-91F6-8CE3C5C1976C}"/>
              </a:ext>
            </a:extLst>
          </p:cNvPr>
          <p:cNvSpPr>
            <a:spLocks noChangeArrowheads="1" noTextEdit="1"/>
          </p:cNvSpPr>
          <p:nvPr>
            <p:ph type="sldImg"/>
          </p:nvPr>
        </p:nvSpPr>
        <p:spPr>
          <a:solidFill>
            <a:srgbClr val="FFFFFF"/>
          </a:solidFill>
          <a:ln/>
        </p:spPr>
      </p:sp>
      <p:sp>
        <p:nvSpPr>
          <p:cNvPr id="53251" name="Rectangle 3">
            <a:extLst>
              <a:ext uri="{FF2B5EF4-FFF2-40B4-BE49-F238E27FC236}">
                <a16:creationId xmlns:a16="http://schemas.microsoft.com/office/drawing/2014/main" id="{120BD8F9-B99A-F24F-961E-2A47F038BE30}"/>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9E5DC7BF-9F1E-E540-AF6C-CE5C537D3A1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50FB659E-510D-6747-80D2-A1B8E2FCDB55}" type="slidenum">
              <a:rPr lang="en-US" altLang="en-US" sz="1200"/>
              <a:pPr algn="r"/>
              <a:t>22</a:t>
            </a:fld>
            <a:endParaRPr lang="en-US" altLang="en-US" sz="1200"/>
          </a:p>
        </p:txBody>
      </p:sp>
      <p:sp>
        <p:nvSpPr>
          <p:cNvPr id="55298" name="Rectangle 2">
            <a:extLst>
              <a:ext uri="{FF2B5EF4-FFF2-40B4-BE49-F238E27FC236}">
                <a16:creationId xmlns:a16="http://schemas.microsoft.com/office/drawing/2014/main" id="{2A58BBC1-F93C-7348-960C-9DCA4699B27D}"/>
              </a:ext>
            </a:extLst>
          </p:cNvPr>
          <p:cNvSpPr>
            <a:spLocks noChangeArrowheads="1" noTextEdit="1"/>
          </p:cNvSpPr>
          <p:nvPr>
            <p:ph type="sldImg"/>
          </p:nvPr>
        </p:nvSpPr>
        <p:spPr>
          <a:solidFill>
            <a:srgbClr val="FFFFFF"/>
          </a:solidFill>
          <a:ln/>
        </p:spPr>
      </p:sp>
      <p:sp>
        <p:nvSpPr>
          <p:cNvPr id="55299" name="Rectangle 3">
            <a:extLst>
              <a:ext uri="{FF2B5EF4-FFF2-40B4-BE49-F238E27FC236}">
                <a16:creationId xmlns:a16="http://schemas.microsoft.com/office/drawing/2014/main" id="{7B4D3AEB-4011-0741-A298-878AAF4CE2B6}"/>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12629BBC-CF7C-C943-9D88-A0AC4B1ACA6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C3E98DB2-66F3-DD41-A801-90A2F0974AC6}" type="slidenum">
              <a:rPr lang="en-US" altLang="en-US" sz="1200"/>
              <a:pPr algn="r"/>
              <a:t>23</a:t>
            </a:fld>
            <a:endParaRPr lang="en-US" altLang="en-US" sz="1200"/>
          </a:p>
        </p:txBody>
      </p:sp>
      <p:sp>
        <p:nvSpPr>
          <p:cNvPr id="57346" name="Rectangle 2">
            <a:extLst>
              <a:ext uri="{FF2B5EF4-FFF2-40B4-BE49-F238E27FC236}">
                <a16:creationId xmlns:a16="http://schemas.microsoft.com/office/drawing/2014/main" id="{53B77EAA-C4D6-E84C-82AA-1D043E6C5D76}"/>
              </a:ext>
            </a:extLst>
          </p:cNvPr>
          <p:cNvSpPr>
            <a:spLocks noChangeArrowheads="1" noTextEdit="1"/>
          </p:cNvSpPr>
          <p:nvPr>
            <p:ph type="sldImg"/>
          </p:nvPr>
        </p:nvSpPr>
        <p:spPr>
          <a:solidFill>
            <a:srgbClr val="FFFFFF"/>
          </a:solidFill>
          <a:ln/>
        </p:spPr>
      </p:sp>
      <p:sp>
        <p:nvSpPr>
          <p:cNvPr id="57347" name="Rectangle 3">
            <a:extLst>
              <a:ext uri="{FF2B5EF4-FFF2-40B4-BE49-F238E27FC236}">
                <a16:creationId xmlns:a16="http://schemas.microsoft.com/office/drawing/2014/main" id="{2A466346-A570-9A4A-8AE2-F8271DEB463F}"/>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86E90B9E-E4E5-CE40-BA5A-D34DCEB74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11BDDFF-A394-3F4B-A1A6-C3934535335A}" type="slidenum">
              <a:rPr lang="en-US" altLang="en-US" sz="1200" smtClean="0"/>
              <a:pPr/>
              <a:t>2</a:t>
            </a:fld>
            <a:endParaRPr lang="en-US" altLang="en-US" sz="1200"/>
          </a:p>
        </p:txBody>
      </p:sp>
      <p:sp>
        <p:nvSpPr>
          <p:cNvPr id="18434" name="Rectangle 2">
            <a:extLst>
              <a:ext uri="{FF2B5EF4-FFF2-40B4-BE49-F238E27FC236}">
                <a16:creationId xmlns:a16="http://schemas.microsoft.com/office/drawing/2014/main" id="{7B5391AE-3D0B-CB4E-8249-105FE1979095}"/>
              </a:ext>
            </a:extLst>
          </p:cNvPr>
          <p:cNvSpPr>
            <a:spLocks noChangeArrowheads="1" noTextEdit="1"/>
          </p:cNvSpPr>
          <p:nvPr>
            <p:ph type="sldImg"/>
          </p:nvPr>
        </p:nvSpPr>
        <p:spPr>
          <a:ln/>
        </p:spPr>
      </p:sp>
      <p:sp>
        <p:nvSpPr>
          <p:cNvPr id="18435" name="Rectangle 3">
            <a:extLst>
              <a:ext uri="{FF2B5EF4-FFF2-40B4-BE49-F238E27FC236}">
                <a16:creationId xmlns:a16="http://schemas.microsoft.com/office/drawing/2014/main" id="{8AD13F24-101A-9148-B517-D6B65B763E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65709CD4-58E8-8A47-B2B3-DDABB54EA14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A14F8B86-854E-754B-8D4B-95AFFC71B427}" type="slidenum">
              <a:rPr lang="en-US" altLang="en-US" sz="1200"/>
              <a:pPr algn="r"/>
              <a:t>24</a:t>
            </a:fld>
            <a:endParaRPr lang="en-US" altLang="en-US" sz="1200"/>
          </a:p>
        </p:txBody>
      </p:sp>
      <p:sp>
        <p:nvSpPr>
          <p:cNvPr id="59394" name="Rectangle 2">
            <a:extLst>
              <a:ext uri="{FF2B5EF4-FFF2-40B4-BE49-F238E27FC236}">
                <a16:creationId xmlns:a16="http://schemas.microsoft.com/office/drawing/2014/main" id="{6B6F9EE2-5072-4744-8361-AA5D75B641C5}"/>
              </a:ext>
            </a:extLst>
          </p:cNvPr>
          <p:cNvSpPr>
            <a:spLocks noChangeArrowheads="1" noTextEdit="1"/>
          </p:cNvSpPr>
          <p:nvPr>
            <p:ph type="sldImg"/>
          </p:nvPr>
        </p:nvSpPr>
        <p:spPr>
          <a:solidFill>
            <a:srgbClr val="FFFFFF"/>
          </a:solidFill>
          <a:ln/>
        </p:spPr>
      </p:sp>
      <p:sp>
        <p:nvSpPr>
          <p:cNvPr id="59395" name="Rectangle 3">
            <a:extLst>
              <a:ext uri="{FF2B5EF4-FFF2-40B4-BE49-F238E27FC236}">
                <a16:creationId xmlns:a16="http://schemas.microsoft.com/office/drawing/2014/main" id="{9D468227-009E-3943-955A-AC244BEA7EAB}"/>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499621FF-5874-9D44-A0C3-E8488CB67C6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58BFFEB1-5845-6C47-85A1-8F06DF58BE19}" type="slidenum">
              <a:rPr lang="en-US" altLang="en-US" sz="1200"/>
              <a:pPr algn="r"/>
              <a:t>25</a:t>
            </a:fld>
            <a:endParaRPr lang="en-US" altLang="en-US" sz="1200"/>
          </a:p>
        </p:txBody>
      </p:sp>
      <p:sp>
        <p:nvSpPr>
          <p:cNvPr id="61442" name="Rectangle 2">
            <a:extLst>
              <a:ext uri="{FF2B5EF4-FFF2-40B4-BE49-F238E27FC236}">
                <a16:creationId xmlns:a16="http://schemas.microsoft.com/office/drawing/2014/main" id="{94ED8549-B50B-BC45-A085-DCD06FE32CE7}"/>
              </a:ext>
            </a:extLst>
          </p:cNvPr>
          <p:cNvSpPr>
            <a:spLocks noChangeArrowheads="1" noTextEdit="1"/>
          </p:cNvSpPr>
          <p:nvPr>
            <p:ph type="sldImg"/>
          </p:nvPr>
        </p:nvSpPr>
        <p:spPr>
          <a:solidFill>
            <a:srgbClr val="FFFFFF"/>
          </a:solidFill>
          <a:ln/>
        </p:spPr>
      </p:sp>
      <p:sp>
        <p:nvSpPr>
          <p:cNvPr id="61443" name="Rectangle 3">
            <a:extLst>
              <a:ext uri="{FF2B5EF4-FFF2-40B4-BE49-F238E27FC236}">
                <a16:creationId xmlns:a16="http://schemas.microsoft.com/office/drawing/2014/main" id="{A7A0BF86-BDCC-2C48-9079-AED0B35079E0}"/>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B851354D-1953-2B4D-9D1C-521F042C4D8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938D4B9E-F1FE-524E-9BC4-4921A538E764}" type="slidenum">
              <a:rPr lang="en-US" altLang="en-US" sz="1200"/>
              <a:pPr algn="r"/>
              <a:t>26</a:t>
            </a:fld>
            <a:endParaRPr lang="en-US" altLang="en-US" sz="1200"/>
          </a:p>
        </p:txBody>
      </p:sp>
      <p:sp>
        <p:nvSpPr>
          <p:cNvPr id="63490" name="Rectangle 2">
            <a:extLst>
              <a:ext uri="{FF2B5EF4-FFF2-40B4-BE49-F238E27FC236}">
                <a16:creationId xmlns:a16="http://schemas.microsoft.com/office/drawing/2014/main" id="{5489C77E-59A2-F44A-BE3A-81273B7D58C2}"/>
              </a:ext>
            </a:extLst>
          </p:cNvPr>
          <p:cNvSpPr>
            <a:spLocks noChangeArrowheads="1" noTextEdit="1"/>
          </p:cNvSpPr>
          <p:nvPr>
            <p:ph type="sldImg"/>
          </p:nvPr>
        </p:nvSpPr>
        <p:spPr>
          <a:solidFill>
            <a:srgbClr val="FFFFFF"/>
          </a:solidFill>
          <a:ln/>
        </p:spPr>
      </p:sp>
      <p:sp>
        <p:nvSpPr>
          <p:cNvPr id="63491" name="Rectangle 3">
            <a:extLst>
              <a:ext uri="{FF2B5EF4-FFF2-40B4-BE49-F238E27FC236}">
                <a16:creationId xmlns:a16="http://schemas.microsoft.com/office/drawing/2014/main" id="{4D08B705-D6B9-7742-8C48-BD117EEC8A09}"/>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0CED6D24-0EBA-D743-A3BB-9A23101D397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8CC7DE91-C7F1-8C4A-B54B-FF0C6B2FF506}" type="slidenum">
              <a:rPr lang="en-US" altLang="en-US" sz="1200"/>
              <a:pPr algn="r"/>
              <a:t>27</a:t>
            </a:fld>
            <a:endParaRPr lang="en-US" altLang="en-US" sz="1200"/>
          </a:p>
        </p:txBody>
      </p:sp>
      <p:sp>
        <p:nvSpPr>
          <p:cNvPr id="65538" name="Rectangle 2">
            <a:extLst>
              <a:ext uri="{FF2B5EF4-FFF2-40B4-BE49-F238E27FC236}">
                <a16:creationId xmlns:a16="http://schemas.microsoft.com/office/drawing/2014/main" id="{41377FC6-2081-0640-B086-FBFD59E4B7B0}"/>
              </a:ext>
            </a:extLst>
          </p:cNvPr>
          <p:cNvSpPr>
            <a:spLocks noChangeArrowheads="1" noTextEdit="1"/>
          </p:cNvSpPr>
          <p:nvPr>
            <p:ph type="sldImg"/>
          </p:nvPr>
        </p:nvSpPr>
        <p:spPr>
          <a:solidFill>
            <a:srgbClr val="FFFFFF"/>
          </a:solidFill>
          <a:ln/>
        </p:spPr>
      </p:sp>
      <p:sp>
        <p:nvSpPr>
          <p:cNvPr id="65539" name="Rectangle 3">
            <a:extLst>
              <a:ext uri="{FF2B5EF4-FFF2-40B4-BE49-F238E27FC236}">
                <a16:creationId xmlns:a16="http://schemas.microsoft.com/office/drawing/2014/main" id="{82113214-D038-8347-A65D-7BAD73806280}"/>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Humble = afflict</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EB4FFFE7-22D3-FB45-9DDB-84795DD7E2F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B0B9EA45-BF8B-A346-8BF1-2B3A14D5D359}" type="slidenum">
              <a:rPr lang="en-US" altLang="en-US" sz="1200"/>
              <a:pPr algn="r"/>
              <a:t>28</a:t>
            </a:fld>
            <a:endParaRPr lang="en-US" altLang="en-US" sz="1200"/>
          </a:p>
        </p:txBody>
      </p:sp>
      <p:sp>
        <p:nvSpPr>
          <p:cNvPr id="67586" name="Rectangle 2">
            <a:extLst>
              <a:ext uri="{FF2B5EF4-FFF2-40B4-BE49-F238E27FC236}">
                <a16:creationId xmlns:a16="http://schemas.microsoft.com/office/drawing/2014/main" id="{AF4EBD83-3DF0-794A-B6CD-2D7C8C2849E6}"/>
              </a:ext>
            </a:extLst>
          </p:cNvPr>
          <p:cNvSpPr>
            <a:spLocks noChangeArrowheads="1" noTextEdit="1"/>
          </p:cNvSpPr>
          <p:nvPr>
            <p:ph type="sldImg"/>
          </p:nvPr>
        </p:nvSpPr>
        <p:spPr>
          <a:solidFill>
            <a:srgbClr val="FFFFFF"/>
          </a:solidFill>
          <a:ln/>
        </p:spPr>
      </p:sp>
      <p:sp>
        <p:nvSpPr>
          <p:cNvPr id="67587" name="Rectangle 3">
            <a:extLst>
              <a:ext uri="{FF2B5EF4-FFF2-40B4-BE49-F238E27FC236}">
                <a16:creationId xmlns:a16="http://schemas.microsoft.com/office/drawing/2014/main" id="{7A066B27-CD6B-0049-850B-7D0591157D0B}"/>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EE7ED4AD-8F99-DC44-BC9F-FB03B84897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14E8F99-6283-CF45-954A-9B39C344A8B0}" type="slidenum">
              <a:rPr lang="en-US" altLang="en-US" sz="1200" smtClean="0"/>
              <a:pPr/>
              <a:t>30</a:t>
            </a:fld>
            <a:endParaRPr lang="en-US" altLang="en-US" sz="1200"/>
          </a:p>
        </p:txBody>
      </p:sp>
      <p:sp>
        <p:nvSpPr>
          <p:cNvPr id="70658" name="Rectangle 2">
            <a:extLst>
              <a:ext uri="{FF2B5EF4-FFF2-40B4-BE49-F238E27FC236}">
                <a16:creationId xmlns:a16="http://schemas.microsoft.com/office/drawing/2014/main" id="{349DA0AF-CD5B-5C4D-B2E9-CF28B1B30287}"/>
              </a:ext>
            </a:extLst>
          </p:cNvPr>
          <p:cNvSpPr>
            <a:spLocks noChangeArrowheads="1" noTextEdit="1"/>
          </p:cNvSpPr>
          <p:nvPr>
            <p:ph type="sldImg"/>
          </p:nvPr>
        </p:nvSpPr>
        <p:spPr>
          <a:solidFill>
            <a:srgbClr val="FFFFFF"/>
          </a:solidFill>
          <a:ln/>
        </p:spPr>
      </p:sp>
      <p:sp>
        <p:nvSpPr>
          <p:cNvPr id="70659" name="Rectangle 3">
            <a:extLst>
              <a:ext uri="{FF2B5EF4-FFF2-40B4-BE49-F238E27FC236}">
                <a16:creationId xmlns:a16="http://schemas.microsoft.com/office/drawing/2014/main" id="{85D79F71-7BC3-E340-9436-A455FA59FC85}"/>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8F0E8F8B-E7CC-2B42-90DA-917B43A4067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95C801B6-A422-F542-90DC-082D39569F53}" type="slidenum">
              <a:rPr lang="en-US" altLang="en-US" sz="1200"/>
              <a:pPr algn="r"/>
              <a:t>31</a:t>
            </a:fld>
            <a:endParaRPr lang="en-US" altLang="en-US" sz="1200"/>
          </a:p>
        </p:txBody>
      </p:sp>
      <p:sp>
        <p:nvSpPr>
          <p:cNvPr id="72706" name="Rectangle 2">
            <a:extLst>
              <a:ext uri="{FF2B5EF4-FFF2-40B4-BE49-F238E27FC236}">
                <a16:creationId xmlns:a16="http://schemas.microsoft.com/office/drawing/2014/main" id="{FD018FCA-6F49-DE45-BF2D-A4ABDE4D993E}"/>
              </a:ext>
            </a:extLst>
          </p:cNvPr>
          <p:cNvSpPr>
            <a:spLocks noChangeArrowheads="1" noTextEdit="1"/>
          </p:cNvSpPr>
          <p:nvPr>
            <p:ph type="sldImg"/>
          </p:nvPr>
        </p:nvSpPr>
        <p:spPr>
          <a:solidFill>
            <a:srgbClr val="FFFFFF"/>
          </a:solidFill>
          <a:ln/>
        </p:spPr>
      </p:sp>
      <p:sp>
        <p:nvSpPr>
          <p:cNvPr id="72707" name="Rectangle 3">
            <a:extLst>
              <a:ext uri="{FF2B5EF4-FFF2-40B4-BE49-F238E27FC236}">
                <a16:creationId xmlns:a16="http://schemas.microsoft.com/office/drawing/2014/main" id="{F5013E64-3735-7D4A-8EF2-9EC8988BEED4}"/>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80E3289D-78FA-4B42-81DB-BBD42039131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F1C1615-C198-8F4A-9854-95B5EC6280CB}" type="slidenum">
              <a:rPr lang="en-US" altLang="en-US" sz="1200"/>
              <a:pPr algn="r"/>
              <a:t>34</a:t>
            </a:fld>
            <a:endParaRPr lang="en-US" altLang="en-US" sz="1200"/>
          </a:p>
        </p:txBody>
      </p:sp>
      <p:sp>
        <p:nvSpPr>
          <p:cNvPr id="76802" name="Rectangle 2">
            <a:extLst>
              <a:ext uri="{FF2B5EF4-FFF2-40B4-BE49-F238E27FC236}">
                <a16:creationId xmlns:a16="http://schemas.microsoft.com/office/drawing/2014/main" id="{426D9D13-3254-5543-AACE-84D919C7144A}"/>
              </a:ext>
            </a:extLst>
          </p:cNvPr>
          <p:cNvSpPr>
            <a:spLocks noChangeArrowheads="1" noTextEdit="1"/>
          </p:cNvSpPr>
          <p:nvPr>
            <p:ph type="sldImg"/>
          </p:nvPr>
        </p:nvSpPr>
        <p:spPr>
          <a:solidFill>
            <a:srgbClr val="FFFFFF"/>
          </a:solidFill>
          <a:ln/>
        </p:spPr>
      </p:sp>
      <p:sp>
        <p:nvSpPr>
          <p:cNvPr id="76803" name="Rectangle 3">
            <a:extLst>
              <a:ext uri="{FF2B5EF4-FFF2-40B4-BE49-F238E27FC236}">
                <a16:creationId xmlns:a16="http://schemas.microsoft.com/office/drawing/2014/main" id="{6F50AA99-3809-5241-BDEF-1A54EEF05A89}"/>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999EC9EC-9585-AC4C-8E63-9AA38328F1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C63E99D-BFE3-6540-B34F-F346643CB201}" type="slidenum">
              <a:rPr lang="en-US" altLang="en-US" sz="1200" smtClean="0"/>
              <a:pPr/>
              <a:t>35</a:t>
            </a:fld>
            <a:endParaRPr lang="en-US" altLang="en-US" sz="1200"/>
          </a:p>
        </p:txBody>
      </p:sp>
      <p:sp>
        <p:nvSpPr>
          <p:cNvPr id="78850" name="Rectangle 2">
            <a:extLst>
              <a:ext uri="{FF2B5EF4-FFF2-40B4-BE49-F238E27FC236}">
                <a16:creationId xmlns:a16="http://schemas.microsoft.com/office/drawing/2014/main" id="{CCE75600-BEC6-E146-856B-B614E4FA6059}"/>
              </a:ext>
            </a:extLst>
          </p:cNvPr>
          <p:cNvSpPr>
            <a:spLocks noChangeArrowheads="1" noTextEdit="1"/>
          </p:cNvSpPr>
          <p:nvPr>
            <p:ph type="sldImg"/>
          </p:nvPr>
        </p:nvSpPr>
        <p:spPr>
          <a:solidFill>
            <a:srgbClr val="FFFFFF"/>
          </a:solidFill>
          <a:ln/>
        </p:spPr>
      </p:sp>
      <p:sp>
        <p:nvSpPr>
          <p:cNvPr id="78851" name="Rectangle 3">
            <a:extLst>
              <a:ext uri="{FF2B5EF4-FFF2-40B4-BE49-F238E27FC236}">
                <a16:creationId xmlns:a16="http://schemas.microsoft.com/office/drawing/2014/main" id="{423C9532-0987-E747-B9B8-284A73AA5D9D}"/>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2223972F-FC97-204E-8F28-E5C7D9CF687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5D0F5CF4-FA57-3941-BD33-A86CA8C2A56E}" type="slidenum">
              <a:rPr lang="en-US" altLang="en-US" sz="1200"/>
              <a:pPr algn="r"/>
              <a:t>36</a:t>
            </a:fld>
            <a:endParaRPr lang="en-US" altLang="en-US" sz="1200"/>
          </a:p>
        </p:txBody>
      </p:sp>
      <p:sp>
        <p:nvSpPr>
          <p:cNvPr id="80898" name="Rectangle 2">
            <a:extLst>
              <a:ext uri="{FF2B5EF4-FFF2-40B4-BE49-F238E27FC236}">
                <a16:creationId xmlns:a16="http://schemas.microsoft.com/office/drawing/2014/main" id="{1ECDA477-F12C-F14C-B548-450778B84488}"/>
              </a:ext>
            </a:extLst>
          </p:cNvPr>
          <p:cNvSpPr>
            <a:spLocks noChangeArrowheads="1" noTextEdit="1"/>
          </p:cNvSpPr>
          <p:nvPr>
            <p:ph type="sldImg"/>
          </p:nvPr>
        </p:nvSpPr>
        <p:spPr>
          <a:solidFill>
            <a:srgbClr val="FFFFFF"/>
          </a:solidFill>
          <a:ln/>
        </p:spPr>
      </p:sp>
      <p:sp>
        <p:nvSpPr>
          <p:cNvPr id="80899" name="Rectangle 3">
            <a:extLst>
              <a:ext uri="{FF2B5EF4-FFF2-40B4-BE49-F238E27FC236}">
                <a16:creationId xmlns:a16="http://schemas.microsoft.com/office/drawing/2014/main" id="{19F9952F-AFBF-A340-89D1-76A19B689959}"/>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00A3EDF9-B561-5F42-A7FE-2059CD3E4E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272471-C8F9-5845-BB1D-90DA01330B17}" type="slidenum">
              <a:rPr lang="en-US" altLang="en-US" sz="1200" smtClean="0"/>
              <a:pPr/>
              <a:t>3</a:t>
            </a:fld>
            <a:endParaRPr lang="en-US" altLang="en-US" sz="1200"/>
          </a:p>
        </p:txBody>
      </p:sp>
      <p:sp>
        <p:nvSpPr>
          <p:cNvPr id="20482" name="Rectangle 2">
            <a:extLst>
              <a:ext uri="{FF2B5EF4-FFF2-40B4-BE49-F238E27FC236}">
                <a16:creationId xmlns:a16="http://schemas.microsoft.com/office/drawing/2014/main" id="{BCEA57A3-5A50-4B46-B2D9-51D0AB487198}"/>
              </a:ext>
            </a:extLst>
          </p:cNvPr>
          <p:cNvSpPr>
            <a:spLocks noChangeArrowheads="1" noTextEdit="1"/>
          </p:cNvSpPr>
          <p:nvPr>
            <p:ph type="sldImg"/>
          </p:nvPr>
        </p:nvSpPr>
        <p:spPr>
          <a:solidFill>
            <a:srgbClr val="FFFFFF"/>
          </a:solidFill>
          <a:ln/>
        </p:spPr>
      </p:sp>
      <p:sp>
        <p:nvSpPr>
          <p:cNvPr id="20483" name="Rectangle 3">
            <a:extLst>
              <a:ext uri="{FF2B5EF4-FFF2-40B4-BE49-F238E27FC236}">
                <a16:creationId xmlns:a16="http://schemas.microsoft.com/office/drawing/2014/main" id="{F96CA90E-71E2-CE4E-B3D7-B095535BD8F6}"/>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43EE3736-1561-E54A-AB9F-E92B0D91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323AA6F-7EDF-6249-B0E4-93C36829B2E2}" type="slidenum">
              <a:rPr lang="en-US" altLang="en-US" sz="1200" smtClean="0"/>
              <a:pPr/>
              <a:t>37</a:t>
            </a:fld>
            <a:endParaRPr lang="en-US" altLang="en-US" sz="1200"/>
          </a:p>
        </p:txBody>
      </p:sp>
      <p:sp>
        <p:nvSpPr>
          <p:cNvPr id="82946" name="Rectangle 2">
            <a:extLst>
              <a:ext uri="{FF2B5EF4-FFF2-40B4-BE49-F238E27FC236}">
                <a16:creationId xmlns:a16="http://schemas.microsoft.com/office/drawing/2014/main" id="{E600D56A-3257-0E46-82FD-7360767D4268}"/>
              </a:ext>
            </a:extLst>
          </p:cNvPr>
          <p:cNvSpPr>
            <a:spLocks noChangeArrowheads="1" noTextEdit="1"/>
          </p:cNvSpPr>
          <p:nvPr>
            <p:ph type="sldImg"/>
          </p:nvPr>
        </p:nvSpPr>
        <p:spPr>
          <a:solidFill>
            <a:srgbClr val="FFFFFF"/>
          </a:solidFill>
          <a:ln/>
        </p:spPr>
      </p:sp>
      <p:sp>
        <p:nvSpPr>
          <p:cNvPr id="82947" name="Rectangle 3">
            <a:extLst>
              <a:ext uri="{FF2B5EF4-FFF2-40B4-BE49-F238E27FC236}">
                <a16:creationId xmlns:a16="http://schemas.microsoft.com/office/drawing/2014/main" id="{AF81F6E6-6B00-5B4B-8FF4-52C454264C3F}"/>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8E3B0C5D-0820-C740-9269-CC7E476D84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5464F41-6DE6-7043-AFCC-4990BAF6E6F2}" type="slidenum">
              <a:rPr lang="en-US" altLang="en-US" sz="1200" smtClean="0"/>
              <a:pPr/>
              <a:t>39</a:t>
            </a:fld>
            <a:endParaRPr lang="en-US" altLang="en-US" sz="1200"/>
          </a:p>
        </p:txBody>
      </p:sp>
      <p:sp>
        <p:nvSpPr>
          <p:cNvPr id="86018" name="Rectangle 2">
            <a:extLst>
              <a:ext uri="{FF2B5EF4-FFF2-40B4-BE49-F238E27FC236}">
                <a16:creationId xmlns:a16="http://schemas.microsoft.com/office/drawing/2014/main" id="{B1867307-7AE6-2540-B954-43D8CF7C5E89}"/>
              </a:ext>
            </a:extLst>
          </p:cNvPr>
          <p:cNvSpPr>
            <a:spLocks noChangeArrowheads="1" noTextEdit="1"/>
          </p:cNvSpPr>
          <p:nvPr>
            <p:ph type="sldImg"/>
          </p:nvPr>
        </p:nvSpPr>
        <p:spPr>
          <a:solidFill>
            <a:srgbClr val="FFFFFF"/>
          </a:solidFill>
          <a:ln/>
        </p:spPr>
      </p:sp>
      <p:sp>
        <p:nvSpPr>
          <p:cNvPr id="86019" name="Rectangle 3">
            <a:extLst>
              <a:ext uri="{FF2B5EF4-FFF2-40B4-BE49-F238E27FC236}">
                <a16:creationId xmlns:a16="http://schemas.microsoft.com/office/drawing/2014/main" id="{24F0697E-0590-1B4C-8EB0-BB233AB14455}"/>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E0FE2F5A-14AA-C248-94E8-FF57AF7CE4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2400D42-B375-424C-9D7D-948A502BCF5C}" type="slidenum">
              <a:rPr lang="en-US" altLang="en-US" sz="1200" smtClean="0"/>
              <a:pPr/>
              <a:t>41</a:t>
            </a:fld>
            <a:endParaRPr lang="en-US" altLang="en-US" sz="1200"/>
          </a:p>
        </p:txBody>
      </p:sp>
      <p:sp>
        <p:nvSpPr>
          <p:cNvPr id="89090" name="Rectangle 7">
            <a:extLst>
              <a:ext uri="{FF2B5EF4-FFF2-40B4-BE49-F238E27FC236}">
                <a16:creationId xmlns:a16="http://schemas.microsoft.com/office/drawing/2014/main" id="{B4BB51B3-702D-7945-B5EC-3EB529D9D77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A3CC3F68-8380-5745-838C-71D47DE3C0D3}" type="slidenum">
              <a:rPr lang="en-US" altLang="en-US" sz="1200"/>
              <a:pPr algn="r"/>
              <a:t>41</a:t>
            </a:fld>
            <a:endParaRPr lang="en-US" altLang="en-US" sz="1200"/>
          </a:p>
        </p:txBody>
      </p:sp>
      <p:sp>
        <p:nvSpPr>
          <p:cNvPr id="89091" name="Rectangle 2">
            <a:extLst>
              <a:ext uri="{FF2B5EF4-FFF2-40B4-BE49-F238E27FC236}">
                <a16:creationId xmlns:a16="http://schemas.microsoft.com/office/drawing/2014/main" id="{2D8EAD67-97B9-CD4B-B56A-1CCF51592CA4}"/>
              </a:ext>
            </a:extLst>
          </p:cNvPr>
          <p:cNvSpPr>
            <a:spLocks noGrp="1" noRot="1" noChangeAspect="1" noChangeArrowheads="1" noTextEdit="1"/>
          </p:cNvSpPr>
          <p:nvPr>
            <p:ph type="sldImg"/>
          </p:nvPr>
        </p:nvSpPr>
        <p:spPr>
          <a:solidFill>
            <a:srgbClr val="FFFFFF"/>
          </a:solidFill>
          <a:ln/>
        </p:spPr>
      </p:sp>
      <p:sp>
        <p:nvSpPr>
          <p:cNvPr id="89092" name="Rectangle 3">
            <a:extLst>
              <a:ext uri="{FF2B5EF4-FFF2-40B4-BE49-F238E27FC236}">
                <a16:creationId xmlns:a16="http://schemas.microsoft.com/office/drawing/2014/main" id="{02E4871F-5D82-F446-B3A6-FC166030379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Douglass JM, Rasgon IM, Fleiss PM, Schmidt RD, Peters SN, Abelmann EA. Effects of a raw food diet on hypertension and obesity. South Med J. 1985 Jul;78(7):841-4.</a:t>
            </a:r>
          </a:p>
          <a:p>
            <a:pPr eaLnBrk="1" hangingPunct="1"/>
            <a:endParaRPr lang="en-US" altLang="en-US">
              <a:latin typeface="Arial" panose="020B0604020202020204" pitchFamily="34"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Abstract</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We examined responses to cooked and uncooked food in 32 outpatients with essential hypertension; 28 were also overweight. By varying cooked and uncooked food percentages and salt intake, patients acted as their own control subjects in this unblinded study. After a mean duration of 6.7 months, average intake of uncooked food comprised 62% of calories ingested. Mean weight loss was 3.8 kg and mean diastolic pressure reduction 17.8 mm Hg, both statistically significant (P less than .00001). Eighty percent of those who smoked or drank alcohol abstained spontaneously.</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PMID: 4012382 [PubMed - indexed for MEDLINE]</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1CC4075C-EE4C-5C45-8610-E9A546DA67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F2D9313-C541-D14A-A60E-0403301F2A25}" type="slidenum">
              <a:rPr lang="en-US" altLang="en-US" sz="1200" smtClean="0"/>
              <a:pPr/>
              <a:t>43</a:t>
            </a:fld>
            <a:endParaRPr lang="en-US" altLang="en-US" sz="1200"/>
          </a:p>
        </p:txBody>
      </p:sp>
      <p:sp>
        <p:nvSpPr>
          <p:cNvPr id="92162" name="Rectangle 7">
            <a:extLst>
              <a:ext uri="{FF2B5EF4-FFF2-40B4-BE49-F238E27FC236}">
                <a16:creationId xmlns:a16="http://schemas.microsoft.com/office/drawing/2014/main" id="{79FB28BB-0AC8-B04B-9912-5CCAD96F4C4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D9F07C22-FB04-FA43-92A3-D6FBA50DC6DF}" type="slidenum">
              <a:rPr lang="en-US" altLang="en-US" sz="1200"/>
              <a:pPr algn="r"/>
              <a:t>43</a:t>
            </a:fld>
            <a:endParaRPr lang="en-US" altLang="en-US" sz="1200"/>
          </a:p>
        </p:txBody>
      </p:sp>
      <p:sp>
        <p:nvSpPr>
          <p:cNvPr id="92163" name="Rectangle 2">
            <a:extLst>
              <a:ext uri="{FF2B5EF4-FFF2-40B4-BE49-F238E27FC236}">
                <a16:creationId xmlns:a16="http://schemas.microsoft.com/office/drawing/2014/main" id="{6FACB44E-21AB-AB45-99A5-A1D690861F54}"/>
              </a:ext>
            </a:extLst>
          </p:cNvPr>
          <p:cNvSpPr>
            <a:spLocks noGrp="1" noRot="1" noChangeAspect="1" noChangeArrowheads="1" noTextEdit="1"/>
          </p:cNvSpPr>
          <p:nvPr>
            <p:ph type="sldImg"/>
          </p:nvPr>
        </p:nvSpPr>
        <p:spPr>
          <a:solidFill>
            <a:srgbClr val="FFFFFF"/>
          </a:solidFill>
          <a:ln/>
        </p:spPr>
      </p:sp>
      <p:sp>
        <p:nvSpPr>
          <p:cNvPr id="92164" name="Rectangle 3">
            <a:extLst>
              <a:ext uri="{FF2B5EF4-FFF2-40B4-BE49-F238E27FC236}">
                <a16:creationId xmlns:a16="http://schemas.microsoft.com/office/drawing/2014/main" id="{F8239214-53B7-F242-A3D4-FA4F69F4CE1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Douglass JM, Rasgon IM, Fleiss PM, Schmidt RD, Peters SN, Abelmann EA. Effects of a raw food diet on hypertension and obesity. South Med J. 1985 Jul;78(7):841-4.</a:t>
            </a:r>
          </a:p>
          <a:p>
            <a:pPr eaLnBrk="1" hangingPunct="1"/>
            <a:endParaRPr lang="en-US" altLang="en-US">
              <a:latin typeface="Arial" panose="020B0604020202020204" pitchFamily="34"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Abstract</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We examined responses to cooked and uncooked food in 32 outpatients with essential hypertension; 28 were also overweight. By varying cooked and uncooked food percentages and salt intake, patients acted as their own control subjects in this unblinded study. After a mean duration of 6.7 months, average intake of uncooked food comprised 62% of calories ingested. Mean weight loss was 3.8 kg and mean diastolic pressure reduction 17.8 mm Hg, both statistically significant (P less than .00001). Eighty percent of those who smoked or drank alcohol abstained spontaneously.</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PMID: 4012382 [PubMed - indexed for MEDLINE]</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FE14BC07-42A5-C04C-AF5D-4DA3A4776A1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F277E392-0B77-ED47-8271-75A1D2ECDE30}" type="slidenum">
              <a:rPr lang="en-US" altLang="en-US" sz="1200"/>
              <a:pPr algn="r"/>
              <a:t>44</a:t>
            </a:fld>
            <a:endParaRPr lang="en-US" altLang="en-US" sz="1200"/>
          </a:p>
        </p:txBody>
      </p:sp>
      <p:sp>
        <p:nvSpPr>
          <p:cNvPr id="94210" name="Rectangle 2">
            <a:extLst>
              <a:ext uri="{FF2B5EF4-FFF2-40B4-BE49-F238E27FC236}">
                <a16:creationId xmlns:a16="http://schemas.microsoft.com/office/drawing/2014/main" id="{3B8A4C8F-0DC8-8D46-A5DC-7A47AE0A8D00}"/>
              </a:ext>
            </a:extLst>
          </p:cNvPr>
          <p:cNvSpPr>
            <a:spLocks noChangeArrowheads="1" noTextEdit="1"/>
          </p:cNvSpPr>
          <p:nvPr>
            <p:ph type="sldImg"/>
          </p:nvPr>
        </p:nvSpPr>
        <p:spPr>
          <a:solidFill>
            <a:srgbClr val="FFFFFF"/>
          </a:solidFill>
          <a:ln/>
        </p:spPr>
      </p:sp>
      <p:sp>
        <p:nvSpPr>
          <p:cNvPr id="94211" name="Rectangle 3">
            <a:extLst>
              <a:ext uri="{FF2B5EF4-FFF2-40B4-BE49-F238E27FC236}">
                <a16:creationId xmlns:a16="http://schemas.microsoft.com/office/drawing/2014/main" id="{C087D950-7140-0643-8B03-55E3C26477D1}"/>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B47087DC-3DA2-8A4B-93B7-273E77370F5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753A0C52-584A-8143-9577-5EC042C4E483}" type="slidenum">
              <a:rPr lang="en-US" altLang="en-US" sz="1200"/>
              <a:pPr algn="r"/>
              <a:t>45</a:t>
            </a:fld>
            <a:endParaRPr lang="en-US" altLang="en-US" sz="1200"/>
          </a:p>
        </p:txBody>
      </p:sp>
      <p:sp>
        <p:nvSpPr>
          <p:cNvPr id="96258" name="Rectangle 2">
            <a:extLst>
              <a:ext uri="{FF2B5EF4-FFF2-40B4-BE49-F238E27FC236}">
                <a16:creationId xmlns:a16="http://schemas.microsoft.com/office/drawing/2014/main" id="{EE24311E-22D4-A747-BC2F-20FB53A2FE6B}"/>
              </a:ext>
            </a:extLst>
          </p:cNvPr>
          <p:cNvSpPr>
            <a:spLocks noChangeArrowheads="1" noTextEdit="1"/>
          </p:cNvSpPr>
          <p:nvPr>
            <p:ph type="sldImg"/>
          </p:nvPr>
        </p:nvSpPr>
        <p:spPr>
          <a:solidFill>
            <a:srgbClr val="FFFFFF"/>
          </a:solidFill>
          <a:ln/>
        </p:spPr>
      </p:sp>
      <p:sp>
        <p:nvSpPr>
          <p:cNvPr id="96259" name="Rectangle 3">
            <a:extLst>
              <a:ext uri="{FF2B5EF4-FFF2-40B4-BE49-F238E27FC236}">
                <a16:creationId xmlns:a16="http://schemas.microsoft.com/office/drawing/2014/main" id="{D9172BD2-21E2-A849-A95D-2728686CCC3C}"/>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F861DB6D-1097-884C-A351-6A09BA81935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81BDD23A-48CD-5647-86CC-170F359D19E8}" type="slidenum">
              <a:rPr lang="en-US" altLang="en-US" sz="1200"/>
              <a:pPr algn="r"/>
              <a:t>46</a:t>
            </a:fld>
            <a:endParaRPr lang="en-US" altLang="en-US" sz="1200"/>
          </a:p>
        </p:txBody>
      </p:sp>
      <p:sp>
        <p:nvSpPr>
          <p:cNvPr id="98306" name="Rectangle 2">
            <a:extLst>
              <a:ext uri="{FF2B5EF4-FFF2-40B4-BE49-F238E27FC236}">
                <a16:creationId xmlns:a16="http://schemas.microsoft.com/office/drawing/2014/main" id="{4C9606FC-A269-EB47-AD21-B674B1F197E8}"/>
              </a:ext>
            </a:extLst>
          </p:cNvPr>
          <p:cNvSpPr>
            <a:spLocks noChangeArrowheads="1" noTextEdit="1"/>
          </p:cNvSpPr>
          <p:nvPr>
            <p:ph type="sldImg"/>
          </p:nvPr>
        </p:nvSpPr>
        <p:spPr>
          <a:solidFill>
            <a:srgbClr val="FFFFFF"/>
          </a:solidFill>
          <a:ln/>
        </p:spPr>
      </p:sp>
      <p:sp>
        <p:nvSpPr>
          <p:cNvPr id="98307" name="Rectangle 3">
            <a:extLst>
              <a:ext uri="{FF2B5EF4-FFF2-40B4-BE49-F238E27FC236}">
                <a16:creationId xmlns:a16="http://schemas.microsoft.com/office/drawing/2014/main" id="{B0177F35-AFF3-DB45-92A1-8DB4DFB9C793}"/>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F3326B7A-BA7E-7A4E-A46B-426778E2D82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1A769D8D-5AC4-1E42-A4CE-817056FC1832}" type="slidenum">
              <a:rPr lang="en-US" altLang="en-US" sz="1200"/>
              <a:pPr algn="r"/>
              <a:t>47</a:t>
            </a:fld>
            <a:endParaRPr lang="en-US" altLang="en-US" sz="1200"/>
          </a:p>
        </p:txBody>
      </p:sp>
      <p:sp>
        <p:nvSpPr>
          <p:cNvPr id="100354" name="Rectangle 2">
            <a:extLst>
              <a:ext uri="{FF2B5EF4-FFF2-40B4-BE49-F238E27FC236}">
                <a16:creationId xmlns:a16="http://schemas.microsoft.com/office/drawing/2014/main" id="{D7018DD4-2B2C-B14C-86D8-2C1D3511042B}"/>
              </a:ext>
            </a:extLst>
          </p:cNvPr>
          <p:cNvSpPr>
            <a:spLocks noChangeArrowheads="1" noTextEdit="1"/>
          </p:cNvSpPr>
          <p:nvPr>
            <p:ph type="sldImg"/>
          </p:nvPr>
        </p:nvSpPr>
        <p:spPr>
          <a:solidFill>
            <a:srgbClr val="FFFFFF"/>
          </a:solidFill>
          <a:ln/>
        </p:spPr>
      </p:sp>
      <p:sp>
        <p:nvSpPr>
          <p:cNvPr id="100355" name="Rectangle 3">
            <a:extLst>
              <a:ext uri="{FF2B5EF4-FFF2-40B4-BE49-F238E27FC236}">
                <a16:creationId xmlns:a16="http://schemas.microsoft.com/office/drawing/2014/main" id="{CE329232-EDC9-A741-BF0B-EE920BA78136}"/>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E45F9CB6-3D4F-7E4C-9A0D-AAC6AF3225A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2C45AEE7-050E-3E44-92B6-98873CF2A6F9}" type="slidenum">
              <a:rPr lang="en-US" altLang="en-US" sz="1200"/>
              <a:pPr algn="r"/>
              <a:t>48</a:t>
            </a:fld>
            <a:endParaRPr lang="en-US" altLang="en-US" sz="1200"/>
          </a:p>
        </p:txBody>
      </p:sp>
      <p:sp>
        <p:nvSpPr>
          <p:cNvPr id="102402" name="Rectangle 2">
            <a:extLst>
              <a:ext uri="{FF2B5EF4-FFF2-40B4-BE49-F238E27FC236}">
                <a16:creationId xmlns:a16="http://schemas.microsoft.com/office/drawing/2014/main" id="{14C59D82-0D19-5949-97B1-B2E784505C24}"/>
              </a:ext>
            </a:extLst>
          </p:cNvPr>
          <p:cNvSpPr>
            <a:spLocks noChangeArrowheads="1" noTextEdit="1"/>
          </p:cNvSpPr>
          <p:nvPr>
            <p:ph type="sldImg"/>
          </p:nvPr>
        </p:nvSpPr>
        <p:spPr>
          <a:solidFill>
            <a:srgbClr val="FFFFFF"/>
          </a:solidFill>
          <a:ln/>
        </p:spPr>
      </p:sp>
      <p:sp>
        <p:nvSpPr>
          <p:cNvPr id="102403" name="Rectangle 3">
            <a:extLst>
              <a:ext uri="{FF2B5EF4-FFF2-40B4-BE49-F238E27FC236}">
                <a16:creationId xmlns:a16="http://schemas.microsoft.com/office/drawing/2014/main" id="{7DD032C4-9139-D445-998D-AF319DBA0A1B}"/>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BC290618-AA64-A34C-839B-B0C9C7FC26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A2836BB-3FCB-394E-A5AF-974D2B794A18}" type="slidenum">
              <a:rPr lang="en-US" altLang="en-US" sz="1200" smtClean="0"/>
              <a:pPr/>
              <a:t>53</a:t>
            </a:fld>
            <a:endParaRPr lang="en-US" altLang="en-US" sz="1200"/>
          </a:p>
        </p:txBody>
      </p:sp>
      <p:sp>
        <p:nvSpPr>
          <p:cNvPr id="108546" name="Rectangle 2">
            <a:extLst>
              <a:ext uri="{FF2B5EF4-FFF2-40B4-BE49-F238E27FC236}">
                <a16:creationId xmlns:a16="http://schemas.microsoft.com/office/drawing/2014/main" id="{AD8D7B39-7B3B-424E-8E89-13FA973A7F07}"/>
              </a:ext>
            </a:extLst>
          </p:cNvPr>
          <p:cNvSpPr>
            <a:spLocks noChangeArrowheads="1" noTextEdit="1"/>
          </p:cNvSpPr>
          <p:nvPr>
            <p:ph type="sldImg"/>
          </p:nvPr>
        </p:nvSpPr>
        <p:spPr>
          <a:solidFill>
            <a:srgbClr val="FFFFFF"/>
          </a:solidFill>
          <a:ln/>
        </p:spPr>
      </p:sp>
      <p:sp>
        <p:nvSpPr>
          <p:cNvPr id="108547" name="Rectangle 3">
            <a:extLst>
              <a:ext uri="{FF2B5EF4-FFF2-40B4-BE49-F238E27FC236}">
                <a16:creationId xmlns:a16="http://schemas.microsoft.com/office/drawing/2014/main" id="{DAFC4860-8C20-A444-8910-8A1679588C6B}"/>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56739FD3-19E6-3A44-9578-667E46EBF7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C3AD7AF-8392-C745-8DB6-6E5A522177B2}" type="slidenum">
              <a:rPr lang="en-US" altLang="en-US" sz="1200" smtClean="0"/>
              <a:pPr/>
              <a:t>5</a:t>
            </a:fld>
            <a:endParaRPr lang="en-US" altLang="en-US" sz="1200"/>
          </a:p>
        </p:txBody>
      </p:sp>
      <p:sp>
        <p:nvSpPr>
          <p:cNvPr id="23554" name="Rectangle 2">
            <a:extLst>
              <a:ext uri="{FF2B5EF4-FFF2-40B4-BE49-F238E27FC236}">
                <a16:creationId xmlns:a16="http://schemas.microsoft.com/office/drawing/2014/main" id="{4A49D381-D323-854E-9172-1D3D29E7AEED}"/>
              </a:ext>
            </a:extLst>
          </p:cNvPr>
          <p:cNvSpPr>
            <a:spLocks noChangeArrowheads="1" noTextEdit="1"/>
          </p:cNvSpPr>
          <p:nvPr>
            <p:ph type="sldImg"/>
          </p:nvPr>
        </p:nvSpPr>
        <p:spPr>
          <a:solidFill>
            <a:srgbClr val="FFFFFF"/>
          </a:solidFill>
          <a:ln/>
        </p:spPr>
      </p:sp>
      <p:sp>
        <p:nvSpPr>
          <p:cNvPr id="23555" name="Rectangle 3">
            <a:extLst>
              <a:ext uri="{FF2B5EF4-FFF2-40B4-BE49-F238E27FC236}">
                <a16:creationId xmlns:a16="http://schemas.microsoft.com/office/drawing/2014/main" id="{B1E5BE77-DC34-8946-8484-0471F7DF8A1B}"/>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a:extLst>
              <a:ext uri="{FF2B5EF4-FFF2-40B4-BE49-F238E27FC236}">
                <a16:creationId xmlns:a16="http://schemas.microsoft.com/office/drawing/2014/main" id="{77892892-B2ED-D443-A0B6-011AF1FE35F6}"/>
              </a:ext>
            </a:extLst>
          </p:cNvPr>
          <p:cNvSpPr>
            <a:spLocks noGrp="1" noRot="1" noChangeAspect="1" noChangeArrowheads="1" noTextEdit="1"/>
          </p:cNvSpPr>
          <p:nvPr>
            <p:ph type="sldImg"/>
          </p:nvPr>
        </p:nvSpPr>
        <p:spPr>
          <a:ln/>
        </p:spPr>
      </p:sp>
      <p:sp>
        <p:nvSpPr>
          <p:cNvPr id="114690" name="Notes Placeholder 2">
            <a:extLst>
              <a:ext uri="{FF2B5EF4-FFF2-40B4-BE49-F238E27FC236}">
                <a16:creationId xmlns:a16="http://schemas.microsoft.com/office/drawing/2014/main" id="{F1324064-30FB-F345-9A24-9D8B843149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In 1Corinthians 6:19 The Bible asks us to </a:t>
            </a:r>
            <a:r>
              <a:rPr lang="en-US" altLang="en-US">
                <a:latin typeface="Arial Black" panose="020B0604020202020204" pitchFamily="34" charset="0"/>
                <a:ea typeface="ＭＳ Ｐゴシック" panose="020B0600070205080204" pitchFamily="34" charset="-128"/>
              </a:rPr>
              <a:t>glorify God in our body. </a:t>
            </a:r>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Does the current physical state of your body Glorify God?</a:t>
            </a:r>
          </a:p>
          <a:p>
            <a:r>
              <a:rPr lang="en-US" altLang="en-US">
                <a:latin typeface="Arial" panose="020B0604020202020204" pitchFamily="34" charset="0"/>
                <a:ea typeface="ＭＳ Ｐゴシック" panose="020B0600070205080204" pitchFamily="34" charset="-128"/>
              </a:rPr>
              <a:t>1 Thessalonians 5:23, tells us that our whole spirit and soul and body are to be sanctified unto the coming of our Lord Jesus Christ.</a:t>
            </a:r>
          </a:p>
          <a:p>
            <a:r>
              <a:rPr lang="en-US" altLang="en-US">
                <a:latin typeface="Arial" panose="020B0604020202020204" pitchFamily="34" charset="0"/>
                <a:ea typeface="ＭＳ Ｐゴシック" panose="020B0600070205080204" pitchFamily="34" charset="-128"/>
              </a:rPr>
              <a:t>Have you sanctified your body? set it apart for holy purposes? </a:t>
            </a:r>
          </a:p>
          <a:p>
            <a:r>
              <a:rPr lang="en-US" altLang="en-US">
                <a:latin typeface="Arial" panose="020B0604020202020204" pitchFamily="34" charset="0"/>
                <a:ea typeface="ＭＳ Ｐゴシック" panose="020B0600070205080204" pitchFamily="34" charset="-128"/>
              </a:rPr>
              <a:t>Romans 12:1 RSV tells us that part of our spiritual worship is having a body which would make a reasonable sacrifice. </a:t>
            </a:r>
          </a:p>
          <a:p>
            <a:r>
              <a:rPr lang="en-US" altLang="en-US">
                <a:latin typeface="Arial" panose="020B0604020202020204" pitchFamily="34" charset="0"/>
                <a:ea typeface="ＭＳ Ｐゴシック" panose="020B0600070205080204" pitchFamily="34" charset="-128"/>
              </a:rPr>
              <a:t>Is your body free of any defiling blemishes? </a:t>
            </a:r>
          </a:p>
          <a:p>
            <a:r>
              <a:rPr lang="en-US" altLang="en-US">
                <a:latin typeface="Arial" panose="020B0604020202020204" pitchFamily="34" charset="0"/>
                <a:ea typeface="ＭＳ Ｐゴシック" panose="020B0600070205080204" pitchFamily="34" charset="-128"/>
              </a:rPr>
              <a:t>These are questions we seek to answer in our presentation, Glorify God In Your Body, you won’t want to miss this presentation. </a:t>
            </a:r>
          </a:p>
          <a:p>
            <a:endParaRPr lang="en-US" altLang="en-US">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Story/intro: </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Benefit/problem solved</a:t>
            </a:r>
          </a:p>
          <a:p>
            <a:r>
              <a:rPr lang="en-US" altLang="en-US">
                <a:latin typeface="Arial" panose="020B0604020202020204" pitchFamily="34" charset="0"/>
                <a:ea typeface="ＭＳ Ｐゴシック" panose="020B0600070205080204" pitchFamily="34" charset="-128"/>
              </a:rPr>
              <a:t>      Sanctify Soul Body Spirit</a:t>
            </a:r>
          </a:p>
          <a:p>
            <a:r>
              <a:rPr lang="en-US" altLang="en-US">
                <a:latin typeface="Arial" panose="020B0604020202020204" pitchFamily="34" charset="0"/>
                <a:ea typeface="ＭＳ Ｐゴシック" panose="020B0600070205080204" pitchFamily="34" charset="-128"/>
              </a:rPr>
              <a:t>Bullet points</a:t>
            </a:r>
          </a:p>
          <a:p>
            <a:r>
              <a:rPr lang="en-US" altLang="en-US">
                <a:latin typeface="Arial" panose="020B0604020202020204" pitchFamily="34" charset="0"/>
                <a:ea typeface="ＭＳ Ｐゴシック" panose="020B0600070205080204" pitchFamily="34" charset="-128"/>
              </a:rPr>
              <a:t>     Glorify God in your Body</a:t>
            </a:r>
          </a:p>
          <a:p>
            <a:r>
              <a:rPr lang="en-US" altLang="en-US">
                <a:latin typeface="Arial" panose="020B0604020202020204" pitchFamily="34" charset="0"/>
                <a:ea typeface="ＭＳ Ｐゴシック" panose="020B0600070205080204" pitchFamily="34" charset="-128"/>
              </a:rPr>
              <a:t>     Finish mystery of God</a:t>
            </a:r>
          </a:p>
          <a:p>
            <a:r>
              <a:rPr lang="en-US" altLang="en-US">
                <a:latin typeface="Arial" panose="020B0604020202020204" pitchFamily="34" charset="0"/>
                <a:ea typeface="ＭＳ Ｐゴシック" panose="020B0600070205080204" pitchFamily="34" charset="-128"/>
              </a:rPr>
              <a:t>Inspire </a:t>
            </a:r>
          </a:p>
          <a:p>
            <a:r>
              <a:rPr lang="en-US" altLang="en-US">
                <a:latin typeface="Arial" panose="020B0604020202020204" pitchFamily="34" charset="0"/>
                <a:ea typeface="ＭＳ Ｐゴシック" panose="020B0600070205080204" pitchFamily="34" charset="-128"/>
              </a:rPr>
              <a:t>     </a:t>
            </a:r>
          </a:p>
          <a:p>
            <a:r>
              <a:rPr lang="en-US" altLang="en-US">
                <a:latin typeface="Arial" panose="020B0604020202020204" pitchFamily="34" charset="0"/>
                <a:ea typeface="ＭＳ Ｐゴシック" panose="020B0600070205080204" pitchFamily="34" charset="-128"/>
              </a:rPr>
              <a:t>Call to action</a:t>
            </a:r>
          </a:p>
          <a:p>
            <a:endParaRPr lang="en-US" altLang="en-US">
              <a:latin typeface="Arial" panose="020B0604020202020204" pitchFamily="34" charset="0"/>
              <a:ea typeface="ＭＳ Ｐゴシック" panose="020B0600070205080204" pitchFamily="34" charset="-128"/>
            </a:endParaRPr>
          </a:p>
        </p:txBody>
      </p:sp>
      <p:sp>
        <p:nvSpPr>
          <p:cNvPr id="114691" name="Slide Number Placeholder 3">
            <a:extLst>
              <a:ext uri="{FF2B5EF4-FFF2-40B4-BE49-F238E27FC236}">
                <a16:creationId xmlns:a16="http://schemas.microsoft.com/office/drawing/2014/main" id="{03488EB7-F6C0-FE4F-9CCF-BF103A8F12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C42E1AE-B3B7-024A-B0F9-A51545BC510C}" type="slidenum">
              <a:rPr lang="en-US" altLang="en-US" sz="1200" smtClean="0"/>
              <a:pPr/>
              <a:t>58</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FB8C92C0-0F64-A545-8B85-922FC1F516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26753DA-C2CD-004E-946A-5A4653173C77}" type="slidenum">
              <a:rPr lang="en-US" altLang="en-US" sz="1200" smtClean="0"/>
              <a:pPr/>
              <a:t>6</a:t>
            </a:fld>
            <a:endParaRPr lang="en-US" altLang="en-US" sz="1200"/>
          </a:p>
        </p:txBody>
      </p:sp>
      <p:sp>
        <p:nvSpPr>
          <p:cNvPr id="25602" name="Rectangle 2">
            <a:extLst>
              <a:ext uri="{FF2B5EF4-FFF2-40B4-BE49-F238E27FC236}">
                <a16:creationId xmlns:a16="http://schemas.microsoft.com/office/drawing/2014/main" id="{17F395D3-A6F9-8B4C-A8E2-546AC6BC985D}"/>
              </a:ext>
            </a:extLst>
          </p:cNvPr>
          <p:cNvSpPr>
            <a:spLocks noChangeArrowheads="1" noTextEdit="1"/>
          </p:cNvSpPr>
          <p:nvPr>
            <p:ph type="sldImg"/>
          </p:nvPr>
        </p:nvSpPr>
        <p:spPr>
          <a:solidFill>
            <a:srgbClr val="FFFFFF"/>
          </a:solidFill>
          <a:ln/>
        </p:spPr>
      </p:sp>
      <p:sp>
        <p:nvSpPr>
          <p:cNvPr id="25603" name="Rectangle 3">
            <a:extLst>
              <a:ext uri="{FF2B5EF4-FFF2-40B4-BE49-F238E27FC236}">
                <a16:creationId xmlns:a16="http://schemas.microsoft.com/office/drawing/2014/main" id="{95F7A582-B835-2C4D-A406-3F4CAC65A44F}"/>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073DAFA1-6A7C-8F40-861E-91095BFB08F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37F28462-4F5F-5341-9D54-072678E90A38}" type="slidenum">
              <a:rPr lang="en-US" altLang="en-US" sz="1200"/>
              <a:pPr algn="r"/>
              <a:t>7</a:t>
            </a:fld>
            <a:endParaRPr lang="en-US" altLang="en-US" sz="1200"/>
          </a:p>
        </p:txBody>
      </p:sp>
      <p:sp>
        <p:nvSpPr>
          <p:cNvPr id="27650" name="Rectangle 2">
            <a:extLst>
              <a:ext uri="{FF2B5EF4-FFF2-40B4-BE49-F238E27FC236}">
                <a16:creationId xmlns:a16="http://schemas.microsoft.com/office/drawing/2014/main" id="{97628E6C-0707-0A48-8E3E-152587B88D8C}"/>
              </a:ext>
            </a:extLst>
          </p:cNvPr>
          <p:cNvSpPr>
            <a:spLocks noChangeArrowheads="1" noTextEdit="1"/>
          </p:cNvSpPr>
          <p:nvPr>
            <p:ph type="sldImg"/>
          </p:nvPr>
        </p:nvSpPr>
        <p:spPr>
          <a:solidFill>
            <a:srgbClr val="FFFFFF"/>
          </a:solidFill>
          <a:ln/>
        </p:spPr>
      </p:sp>
      <p:sp>
        <p:nvSpPr>
          <p:cNvPr id="27651" name="Rectangle 3">
            <a:extLst>
              <a:ext uri="{FF2B5EF4-FFF2-40B4-BE49-F238E27FC236}">
                <a16:creationId xmlns:a16="http://schemas.microsoft.com/office/drawing/2014/main" id="{76A9489B-5B92-284D-B337-280D5D162661}"/>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1173265B-C549-EC4E-B602-CF2378F8AA3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13CA04C9-21B0-CD40-8DD2-8322DFFBC533}" type="slidenum">
              <a:rPr lang="en-US" altLang="en-US" sz="1200"/>
              <a:pPr algn="r"/>
              <a:t>11</a:t>
            </a:fld>
            <a:endParaRPr lang="en-US" altLang="en-US" sz="1200"/>
          </a:p>
        </p:txBody>
      </p:sp>
      <p:sp>
        <p:nvSpPr>
          <p:cNvPr id="32770" name="Rectangle 2">
            <a:extLst>
              <a:ext uri="{FF2B5EF4-FFF2-40B4-BE49-F238E27FC236}">
                <a16:creationId xmlns:a16="http://schemas.microsoft.com/office/drawing/2014/main" id="{D11349AD-2DCE-A948-8A67-42FC10811057}"/>
              </a:ext>
            </a:extLst>
          </p:cNvPr>
          <p:cNvSpPr>
            <a:spLocks noChangeArrowheads="1" noTextEdit="1"/>
          </p:cNvSpPr>
          <p:nvPr>
            <p:ph type="sldImg"/>
          </p:nvPr>
        </p:nvSpPr>
        <p:spPr>
          <a:solidFill>
            <a:srgbClr val="FFFFFF"/>
          </a:solidFill>
          <a:ln/>
        </p:spPr>
      </p:sp>
      <p:sp>
        <p:nvSpPr>
          <p:cNvPr id="32771" name="Rectangle 3">
            <a:extLst>
              <a:ext uri="{FF2B5EF4-FFF2-40B4-BE49-F238E27FC236}">
                <a16:creationId xmlns:a16="http://schemas.microsoft.com/office/drawing/2014/main" id="{8505D7C2-F273-B247-B86E-A56B51074420}"/>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AA5E26BA-E7F7-0444-B62F-F620633A83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2E1A852-4385-034A-90CB-E3CD1956C06B}" type="slidenum">
              <a:rPr lang="en-US" altLang="en-US" sz="1200" smtClean="0"/>
              <a:pPr/>
              <a:t>12</a:t>
            </a:fld>
            <a:endParaRPr lang="en-US" altLang="en-US" sz="1200"/>
          </a:p>
        </p:txBody>
      </p:sp>
      <p:sp>
        <p:nvSpPr>
          <p:cNvPr id="34818" name="Rectangle 2">
            <a:extLst>
              <a:ext uri="{FF2B5EF4-FFF2-40B4-BE49-F238E27FC236}">
                <a16:creationId xmlns:a16="http://schemas.microsoft.com/office/drawing/2014/main" id="{A0DF86EB-AEBF-D54D-B626-DABF1B0181BC}"/>
              </a:ext>
            </a:extLst>
          </p:cNvPr>
          <p:cNvSpPr>
            <a:spLocks noChangeArrowheads="1" noTextEdit="1"/>
          </p:cNvSpPr>
          <p:nvPr>
            <p:ph type="sldImg"/>
          </p:nvPr>
        </p:nvSpPr>
        <p:spPr>
          <a:solidFill>
            <a:srgbClr val="FFFFFF"/>
          </a:solidFill>
          <a:ln/>
        </p:spPr>
      </p:sp>
      <p:sp>
        <p:nvSpPr>
          <p:cNvPr id="34819" name="Rectangle 3">
            <a:extLst>
              <a:ext uri="{FF2B5EF4-FFF2-40B4-BE49-F238E27FC236}">
                <a16:creationId xmlns:a16="http://schemas.microsoft.com/office/drawing/2014/main" id="{425B73B4-23D7-8C43-8665-07FB2CC5E316}"/>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D9946536-8D76-294D-BBE0-B4E4A40990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346F228-B793-E648-A46E-B668404CA846}" type="slidenum">
              <a:rPr lang="en-US" altLang="en-US" sz="1200" smtClean="0"/>
              <a:pPr/>
              <a:t>13</a:t>
            </a:fld>
            <a:endParaRPr lang="en-US" altLang="en-US" sz="1200"/>
          </a:p>
        </p:txBody>
      </p:sp>
      <p:sp>
        <p:nvSpPr>
          <p:cNvPr id="36866" name="Rectangle 2">
            <a:extLst>
              <a:ext uri="{FF2B5EF4-FFF2-40B4-BE49-F238E27FC236}">
                <a16:creationId xmlns:a16="http://schemas.microsoft.com/office/drawing/2014/main" id="{ECA3FFB0-8E63-184F-8319-7157DA282657}"/>
              </a:ext>
            </a:extLst>
          </p:cNvPr>
          <p:cNvSpPr>
            <a:spLocks noChangeArrowheads="1" noTextEdit="1"/>
          </p:cNvSpPr>
          <p:nvPr>
            <p:ph type="sldImg"/>
          </p:nvPr>
        </p:nvSpPr>
        <p:spPr>
          <a:solidFill>
            <a:srgbClr val="FFFFFF"/>
          </a:solidFill>
          <a:ln/>
        </p:spPr>
      </p:sp>
      <p:sp>
        <p:nvSpPr>
          <p:cNvPr id="36867" name="Rectangle 3">
            <a:extLst>
              <a:ext uri="{FF2B5EF4-FFF2-40B4-BE49-F238E27FC236}">
                <a16:creationId xmlns:a16="http://schemas.microsoft.com/office/drawing/2014/main" id="{3F5E7D7D-8FFE-3342-98EA-EAC45749A808}"/>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685800" y="2286000"/>
            <a:ext cx="7772400" cy="990600"/>
          </a:xfrm>
        </p:spPr>
        <p:txBody>
          <a:bodyPr/>
          <a:lstStyle>
            <a:lvl1pPr>
              <a:defRPr/>
            </a:lvl1pPr>
          </a:lstStyle>
          <a:p>
            <a:r>
              <a:rPr lang="en-US"/>
              <a:t>Click to edit Master title style</a:t>
            </a:r>
          </a:p>
        </p:txBody>
      </p:sp>
      <p:sp>
        <p:nvSpPr>
          <p:cNvPr id="12291" name="Rectangle 3"/>
          <p:cNvSpPr>
            <a:spLocks noGrp="1" noChangeArrowheads="1"/>
          </p:cNvSpPr>
          <p:nvPr>
            <p:ph type="subTitle" idx="1"/>
          </p:nvPr>
        </p:nvSpPr>
        <p:spPr>
          <a:xfrm>
            <a:off x="685800" y="3352800"/>
            <a:ext cx="7772400" cy="1219200"/>
          </a:xfrm>
        </p:spPr>
        <p:txBody>
          <a:bodyPr anchor="ctr"/>
          <a:lstStyle>
            <a:lvl1pPr marL="0" indent="0" algn="ctr">
              <a:buFont typeface="Wingdings" pitchFamily="-111" charset="2"/>
              <a:buNone/>
              <a:defRPr i="1"/>
            </a:lvl1pPr>
          </a:lstStyle>
          <a:p>
            <a:r>
              <a:rPr lang="en-US"/>
              <a:t>Click to edit Master subtitle style</a:t>
            </a:r>
          </a:p>
        </p:txBody>
      </p:sp>
      <p:sp>
        <p:nvSpPr>
          <p:cNvPr id="4" name="Rectangle 4">
            <a:extLst>
              <a:ext uri="{FF2B5EF4-FFF2-40B4-BE49-F238E27FC236}">
                <a16:creationId xmlns:a16="http://schemas.microsoft.com/office/drawing/2014/main" id="{E4F02EA7-D06E-DC40-A088-DD6BFA9E84EE}"/>
              </a:ext>
            </a:extLst>
          </p:cNvPr>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2B6420-EB40-B84B-9F5A-C17032C3F4E8}"/>
              </a:ext>
            </a:extLst>
          </p:cNvPr>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A47A70-0DF4-BE47-A98B-FC6D32505CC9}"/>
              </a:ext>
            </a:extLst>
          </p:cNvPr>
          <p:cNvSpPr>
            <a:spLocks noGrp="1" noChangeArrowheads="1"/>
          </p:cNvSpPr>
          <p:nvPr>
            <p:ph type="sldNum" sz="quarter" idx="12"/>
          </p:nvPr>
        </p:nvSpPr>
        <p:spPr>
          <a:xfrm>
            <a:off x="6553200" y="6248400"/>
            <a:ext cx="1905000" cy="457200"/>
          </a:xfrm>
        </p:spPr>
        <p:txBody>
          <a:bodyPr/>
          <a:lstStyle>
            <a:lvl1pPr>
              <a:defRPr/>
            </a:lvl1pPr>
          </a:lstStyle>
          <a:p>
            <a:pPr>
              <a:defRPr/>
            </a:pPr>
            <a:fld id="{2710E5E0-D66E-D545-AE6B-1190682B70A0}" type="slidenum">
              <a:rPr lang="en-US" altLang="en-US"/>
              <a:pPr>
                <a:defRPr/>
              </a:pPr>
              <a:t>‹#›</a:t>
            </a:fld>
            <a:endParaRPr lang="en-US" altLang="en-US"/>
          </a:p>
        </p:txBody>
      </p:sp>
    </p:spTree>
    <p:extLst>
      <p:ext uri="{BB962C8B-B14F-4D97-AF65-F5344CB8AC3E}">
        <p14:creationId xmlns:p14="http://schemas.microsoft.com/office/powerpoint/2010/main" val="85432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055FEE-9C58-6640-919A-30C559E9F8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2E6B81-2E0F-EA41-A095-3BE5A9597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4414DB-B828-0646-A358-6C5FE84ADCAC}"/>
              </a:ext>
            </a:extLst>
          </p:cNvPr>
          <p:cNvSpPr>
            <a:spLocks noGrp="1" noChangeArrowheads="1"/>
          </p:cNvSpPr>
          <p:nvPr>
            <p:ph type="sldNum" sz="quarter" idx="12"/>
          </p:nvPr>
        </p:nvSpPr>
        <p:spPr>
          <a:ln/>
        </p:spPr>
        <p:txBody>
          <a:bodyPr/>
          <a:lstStyle>
            <a:lvl1pPr>
              <a:defRPr/>
            </a:lvl1pPr>
          </a:lstStyle>
          <a:p>
            <a:pPr>
              <a:defRPr/>
            </a:pPr>
            <a:fld id="{6F7F1D27-C076-814B-A5D6-3600C7B792DD}" type="slidenum">
              <a:rPr lang="en-US" altLang="en-US"/>
              <a:pPr>
                <a:defRPr/>
              </a:pPr>
              <a:t>‹#›</a:t>
            </a:fld>
            <a:endParaRPr lang="en-US" altLang="en-US"/>
          </a:p>
        </p:txBody>
      </p:sp>
    </p:spTree>
    <p:extLst>
      <p:ext uri="{BB962C8B-B14F-4D97-AF65-F5344CB8AC3E}">
        <p14:creationId xmlns:p14="http://schemas.microsoft.com/office/powerpoint/2010/main" val="3062345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97AA6CB-1FB4-EE43-9730-7B62CD48933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0C982E6-31E5-F243-8174-4BC091A2D0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F980BF-F6B0-E94B-BF5D-A3A4B22214C3}"/>
              </a:ext>
            </a:extLst>
          </p:cNvPr>
          <p:cNvSpPr>
            <a:spLocks noGrp="1" noChangeArrowheads="1"/>
          </p:cNvSpPr>
          <p:nvPr>
            <p:ph type="sldNum" sz="quarter" idx="12"/>
          </p:nvPr>
        </p:nvSpPr>
        <p:spPr>
          <a:ln/>
        </p:spPr>
        <p:txBody>
          <a:bodyPr/>
          <a:lstStyle>
            <a:lvl1pPr>
              <a:defRPr/>
            </a:lvl1pPr>
          </a:lstStyle>
          <a:p>
            <a:pPr>
              <a:defRPr/>
            </a:pPr>
            <a:fld id="{3175128F-6458-D645-B14B-BEF49A969F80}" type="slidenum">
              <a:rPr lang="en-US" altLang="en-US"/>
              <a:pPr>
                <a:defRPr/>
              </a:pPr>
              <a:t>‹#›</a:t>
            </a:fld>
            <a:endParaRPr lang="en-US" altLang="en-US"/>
          </a:p>
        </p:txBody>
      </p:sp>
    </p:spTree>
    <p:extLst>
      <p:ext uri="{BB962C8B-B14F-4D97-AF65-F5344CB8AC3E}">
        <p14:creationId xmlns:p14="http://schemas.microsoft.com/office/powerpoint/2010/main" val="2858966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9078267-6388-614F-8DBD-6504BABC29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7CA8DF-6EF6-0545-9E19-5A59B94195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2BE7040-337A-274F-A36E-905902E70C04}"/>
              </a:ext>
            </a:extLst>
          </p:cNvPr>
          <p:cNvSpPr>
            <a:spLocks noGrp="1" noChangeArrowheads="1"/>
          </p:cNvSpPr>
          <p:nvPr>
            <p:ph type="sldNum" sz="quarter" idx="12"/>
          </p:nvPr>
        </p:nvSpPr>
        <p:spPr>
          <a:ln/>
        </p:spPr>
        <p:txBody>
          <a:bodyPr/>
          <a:lstStyle>
            <a:lvl1pPr>
              <a:defRPr/>
            </a:lvl1pPr>
          </a:lstStyle>
          <a:p>
            <a:pPr>
              <a:defRPr/>
            </a:pPr>
            <a:fld id="{9D1F47B7-627C-324B-B574-FD75810F37C8}" type="slidenum">
              <a:rPr lang="en-US" altLang="en-US"/>
              <a:pPr>
                <a:defRPr/>
              </a:pPr>
              <a:t>‹#›</a:t>
            </a:fld>
            <a:endParaRPr lang="en-US" altLang="en-US"/>
          </a:p>
        </p:txBody>
      </p:sp>
    </p:spTree>
    <p:extLst>
      <p:ext uri="{BB962C8B-B14F-4D97-AF65-F5344CB8AC3E}">
        <p14:creationId xmlns:p14="http://schemas.microsoft.com/office/powerpoint/2010/main" val="1727767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639EEC-A457-FB46-97AF-ADFA225C19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906A23-5DF7-9948-9D79-B9460ECFF7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220EC3-C181-D34B-A39C-0DF788249860}"/>
              </a:ext>
            </a:extLst>
          </p:cNvPr>
          <p:cNvSpPr>
            <a:spLocks noGrp="1" noChangeArrowheads="1"/>
          </p:cNvSpPr>
          <p:nvPr>
            <p:ph type="sldNum" sz="quarter" idx="12"/>
          </p:nvPr>
        </p:nvSpPr>
        <p:spPr>
          <a:ln/>
        </p:spPr>
        <p:txBody>
          <a:bodyPr/>
          <a:lstStyle>
            <a:lvl1pPr>
              <a:defRPr/>
            </a:lvl1pPr>
          </a:lstStyle>
          <a:p>
            <a:pPr>
              <a:defRPr/>
            </a:pPr>
            <a:fld id="{EEA7C147-E335-5A4E-B764-616D05308E02}" type="slidenum">
              <a:rPr lang="en-US" altLang="en-US"/>
              <a:pPr>
                <a:defRPr/>
              </a:pPr>
              <a:t>‹#›</a:t>
            </a:fld>
            <a:endParaRPr lang="en-US" altLang="en-US"/>
          </a:p>
        </p:txBody>
      </p:sp>
    </p:spTree>
    <p:extLst>
      <p:ext uri="{BB962C8B-B14F-4D97-AF65-F5344CB8AC3E}">
        <p14:creationId xmlns:p14="http://schemas.microsoft.com/office/powerpoint/2010/main" val="2416804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B5D311C-F69A-FE41-8F92-204C724975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0AF89A-91DC-454F-8D29-856EB6D962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941307-2F3E-F844-8B82-7B236AD80B64}"/>
              </a:ext>
            </a:extLst>
          </p:cNvPr>
          <p:cNvSpPr>
            <a:spLocks noGrp="1" noChangeArrowheads="1"/>
          </p:cNvSpPr>
          <p:nvPr>
            <p:ph type="sldNum" sz="quarter" idx="12"/>
          </p:nvPr>
        </p:nvSpPr>
        <p:spPr>
          <a:ln/>
        </p:spPr>
        <p:txBody>
          <a:bodyPr/>
          <a:lstStyle>
            <a:lvl1pPr>
              <a:defRPr/>
            </a:lvl1pPr>
          </a:lstStyle>
          <a:p>
            <a:pPr>
              <a:defRPr/>
            </a:pPr>
            <a:fld id="{0CFF6977-D798-5A4D-A280-03CD5833B913}" type="slidenum">
              <a:rPr lang="en-US" altLang="en-US"/>
              <a:pPr>
                <a:defRPr/>
              </a:pPr>
              <a:t>‹#›</a:t>
            </a:fld>
            <a:endParaRPr lang="en-US" altLang="en-US"/>
          </a:p>
        </p:txBody>
      </p:sp>
    </p:spTree>
    <p:extLst>
      <p:ext uri="{BB962C8B-B14F-4D97-AF65-F5344CB8AC3E}">
        <p14:creationId xmlns:p14="http://schemas.microsoft.com/office/powerpoint/2010/main" val="648312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D3F133B-45E8-3643-88D9-D845F9B797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8A9BCC6-6FDA-944F-AFEC-4FA946E014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1E9D6C-0B68-F64B-8AA4-EA15F23660AB}"/>
              </a:ext>
            </a:extLst>
          </p:cNvPr>
          <p:cNvSpPr>
            <a:spLocks noGrp="1" noChangeArrowheads="1"/>
          </p:cNvSpPr>
          <p:nvPr>
            <p:ph type="sldNum" sz="quarter" idx="12"/>
          </p:nvPr>
        </p:nvSpPr>
        <p:spPr>
          <a:ln/>
        </p:spPr>
        <p:txBody>
          <a:bodyPr/>
          <a:lstStyle>
            <a:lvl1pPr>
              <a:defRPr/>
            </a:lvl1pPr>
          </a:lstStyle>
          <a:p>
            <a:pPr>
              <a:defRPr/>
            </a:pPr>
            <a:fld id="{7DC6C292-AE9D-3E4A-AA44-5D7DBBF5ECAE}" type="slidenum">
              <a:rPr lang="en-US" altLang="en-US"/>
              <a:pPr>
                <a:defRPr/>
              </a:pPr>
              <a:t>‹#›</a:t>
            </a:fld>
            <a:endParaRPr lang="en-US" altLang="en-US"/>
          </a:p>
        </p:txBody>
      </p:sp>
    </p:spTree>
    <p:extLst>
      <p:ext uri="{BB962C8B-B14F-4D97-AF65-F5344CB8AC3E}">
        <p14:creationId xmlns:p14="http://schemas.microsoft.com/office/powerpoint/2010/main" val="451642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68493D8-C89D-C545-BD6A-C9EFDB83AF1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063B5E0-B969-7440-A484-27A03174EE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AAE8B42-53C9-244D-9B2D-4FF872102D9B}"/>
              </a:ext>
            </a:extLst>
          </p:cNvPr>
          <p:cNvSpPr>
            <a:spLocks noGrp="1" noChangeArrowheads="1"/>
          </p:cNvSpPr>
          <p:nvPr>
            <p:ph type="sldNum" sz="quarter" idx="12"/>
          </p:nvPr>
        </p:nvSpPr>
        <p:spPr>
          <a:ln/>
        </p:spPr>
        <p:txBody>
          <a:bodyPr/>
          <a:lstStyle>
            <a:lvl1pPr>
              <a:defRPr/>
            </a:lvl1pPr>
          </a:lstStyle>
          <a:p>
            <a:pPr>
              <a:defRPr/>
            </a:pPr>
            <a:fld id="{9FE96F2F-0BB0-3D41-BA26-E8273D8954FE}" type="slidenum">
              <a:rPr lang="en-US" altLang="en-US"/>
              <a:pPr>
                <a:defRPr/>
              </a:pPr>
              <a:t>‹#›</a:t>
            </a:fld>
            <a:endParaRPr lang="en-US" altLang="en-US"/>
          </a:p>
        </p:txBody>
      </p:sp>
    </p:spTree>
    <p:extLst>
      <p:ext uri="{BB962C8B-B14F-4D97-AF65-F5344CB8AC3E}">
        <p14:creationId xmlns:p14="http://schemas.microsoft.com/office/powerpoint/2010/main" val="1211309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1DBBEAE-5784-5447-BF0D-2E43ACD3C52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97DF1A3-B06E-9E4D-AA4E-4ECCA24BB1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90A075F-6299-7247-8CCF-D065BA8F10F7}"/>
              </a:ext>
            </a:extLst>
          </p:cNvPr>
          <p:cNvSpPr>
            <a:spLocks noGrp="1" noChangeArrowheads="1"/>
          </p:cNvSpPr>
          <p:nvPr>
            <p:ph type="sldNum" sz="quarter" idx="12"/>
          </p:nvPr>
        </p:nvSpPr>
        <p:spPr>
          <a:ln/>
        </p:spPr>
        <p:txBody>
          <a:bodyPr/>
          <a:lstStyle>
            <a:lvl1pPr>
              <a:defRPr/>
            </a:lvl1pPr>
          </a:lstStyle>
          <a:p>
            <a:pPr>
              <a:defRPr/>
            </a:pPr>
            <a:fld id="{35383E43-C90D-F64A-9404-BB641688580B}" type="slidenum">
              <a:rPr lang="en-US" altLang="en-US"/>
              <a:pPr>
                <a:defRPr/>
              </a:pPr>
              <a:t>‹#›</a:t>
            </a:fld>
            <a:endParaRPr lang="en-US" altLang="en-US"/>
          </a:p>
        </p:txBody>
      </p:sp>
    </p:spTree>
    <p:extLst>
      <p:ext uri="{BB962C8B-B14F-4D97-AF65-F5344CB8AC3E}">
        <p14:creationId xmlns:p14="http://schemas.microsoft.com/office/powerpoint/2010/main" val="110775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1D1E7D3-AE13-2543-99DD-B9505739208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62C4DD8-A037-E946-84BE-8CB8764FE3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30E161E-0D98-9E44-ABDE-64F0AAF9950D}"/>
              </a:ext>
            </a:extLst>
          </p:cNvPr>
          <p:cNvSpPr>
            <a:spLocks noGrp="1" noChangeArrowheads="1"/>
          </p:cNvSpPr>
          <p:nvPr>
            <p:ph type="sldNum" sz="quarter" idx="12"/>
          </p:nvPr>
        </p:nvSpPr>
        <p:spPr>
          <a:ln/>
        </p:spPr>
        <p:txBody>
          <a:bodyPr/>
          <a:lstStyle>
            <a:lvl1pPr>
              <a:defRPr/>
            </a:lvl1pPr>
          </a:lstStyle>
          <a:p>
            <a:pPr>
              <a:defRPr/>
            </a:pPr>
            <a:fld id="{E1D5DA29-2838-F440-B30D-F9EC22AE18AC}" type="slidenum">
              <a:rPr lang="en-US" altLang="en-US"/>
              <a:pPr>
                <a:defRPr/>
              </a:pPr>
              <a:t>‹#›</a:t>
            </a:fld>
            <a:endParaRPr lang="en-US" altLang="en-US"/>
          </a:p>
        </p:txBody>
      </p:sp>
    </p:spTree>
    <p:extLst>
      <p:ext uri="{BB962C8B-B14F-4D97-AF65-F5344CB8AC3E}">
        <p14:creationId xmlns:p14="http://schemas.microsoft.com/office/powerpoint/2010/main" val="1450814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31262F4-A708-EB4C-A4FB-3941AA4D11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7F9D88-A678-DA46-9E6C-A7F64C2D7F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228289E-B6FF-6A41-9901-C46DA8FB7C74}"/>
              </a:ext>
            </a:extLst>
          </p:cNvPr>
          <p:cNvSpPr>
            <a:spLocks noGrp="1" noChangeArrowheads="1"/>
          </p:cNvSpPr>
          <p:nvPr>
            <p:ph type="sldNum" sz="quarter" idx="12"/>
          </p:nvPr>
        </p:nvSpPr>
        <p:spPr>
          <a:ln/>
        </p:spPr>
        <p:txBody>
          <a:bodyPr/>
          <a:lstStyle>
            <a:lvl1pPr>
              <a:defRPr/>
            </a:lvl1pPr>
          </a:lstStyle>
          <a:p>
            <a:pPr>
              <a:defRPr/>
            </a:pPr>
            <a:fld id="{3E3A2D8E-3CDD-8947-9B32-D05582A695ED}" type="slidenum">
              <a:rPr lang="en-US" altLang="en-US"/>
              <a:pPr>
                <a:defRPr/>
              </a:pPr>
              <a:t>‹#›</a:t>
            </a:fld>
            <a:endParaRPr lang="en-US" altLang="en-US"/>
          </a:p>
        </p:txBody>
      </p:sp>
    </p:spTree>
    <p:extLst>
      <p:ext uri="{BB962C8B-B14F-4D97-AF65-F5344CB8AC3E}">
        <p14:creationId xmlns:p14="http://schemas.microsoft.com/office/powerpoint/2010/main" val="2444614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67E7921-CD30-7743-BC0F-8E7CB763A1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64FB3E-4323-9748-9547-B4B89EA618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5BB883-7303-C145-930C-B7DC9AFE2667}"/>
              </a:ext>
            </a:extLst>
          </p:cNvPr>
          <p:cNvSpPr>
            <a:spLocks noGrp="1" noChangeArrowheads="1"/>
          </p:cNvSpPr>
          <p:nvPr>
            <p:ph type="sldNum" sz="quarter" idx="12"/>
          </p:nvPr>
        </p:nvSpPr>
        <p:spPr>
          <a:ln/>
        </p:spPr>
        <p:txBody>
          <a:bodyPr/>
          <a:lstStyle>
            <a:lvl1pPr>
              <a:defRPr/>
            </a:lvl1pPr>
          </a:lstStyle>
          <a:p>
            <a:pPr>
              <a:defRPr/>
            </a:pPr>
            <a:fld id="{8BECDAF0-42C6-5E4D-B49A-49C97413EFFC}" type="slidenum">
              <a:rPr lang="en-US" altLang="en-US"/>
              <a:pPr>
                <a:defRPr/>
              </a:pPr>
              <a:t>‹#›</a:t>
            </a:fld>
            <a:endParaRPr lang="en-US" altLang="en-US"/>
          </a:p>
        </p:txBody>
      </p:sp>
    </p:spTree>
    <p:extLst>
      <p:ext uri="{BB962C8B-B14F-4D97-AF65-F5344CB8AC3E}">
        <p14:creationId xmlns:p14="http://schemas.microsoft.com/office/powerpoint/2010/main" val="1740334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E77F804-8891-0647-A449-8893CC23D1AC}"/>
              </a:ext>
            </a:extLst>
          </p:cNvPr>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8099"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a:extLst>
              <a:ext uri="{FF2B5EF4-FFF2-40B4-BE49-F238E27FC236}">
                <a16:creationId xmlns:a16="http://schemas.microsoft.com/office/drawing/2014/main" id="{19FC68CA-943D-3E4D-9FBE-8CBB188FB2BD}"/>
              </a:ext>
            </a:extLst>
          </p:cNvPr>
          <p:cNvSpPr>
            <a:spLocks noGrp="1" noChangeArrowheads="1"/>
          </p:cNvSpPr>
          <p:nvPr>
            <p:ph type="body" idx="1"/>
          </p:nvPr>
        </p:nvSpPr>
        <p:spPr bwMode="auto">
          <a:xfrm>
            <a:off x="685800" y="1828800"/>
            <a:ext cx="7772400" cy="4343400"/>
          </a:xfrm>
          <a:prstGeom prst="rect">
            <a:avLst/>
          </a:prstGeom>
          <a:noFill/>
          <a:ln w="9525">
            <a:noFill/>
            <a:miter lim="800000"/>
            <a:headEnd/>
            <a:tailEnd/>
          </a:ln>
          <a:effectLst>
            <a:outerShdw blurRad="63500" dist="38099"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a:extLst>
              <a:ext uri="{FF2B5EF4-FFF2-40B4-BE49-F238E27FC236}">
                <a16:creationId xmlns:a16="http://schemas.microsoft.com/office/drawing/2014/main" id="{790D4016-ABE4-754D-BD27-BF4A0E5D9521}"/>
              </a:ext>
            </a:extLst>
          </p:cNvPr>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vert="horz" wrap="square" lIns="91440" tIns="45720" rIns="91440" bIns="45720" numCol="1" anchor="b" anchorCtr="0" compatLnSpc="1">
            <a:prstTxWarp prst="textNoShape">
              <a:avLst/>
            </a:prstTxWarp>
          </a:bodyPr>
          <a:lstStyle>
            <a:lvl1pPr>
              <a:defRPr sz="1400">
                <a:latin typeface="Arial" pitchFamily="-111" charset="0"/>
                <a:ea typeface="ＭＳ Ｐゴシック" pitchFamily="-111" charset="-128"/>
                <a:cs typeface="ＭＳ Ｐゴシック" pitchFamily="-111" charset="-128"/>
              </a:defRPr>
            </a:lvl1pPr>
          </a:lstStyle>
          <a:p>
            <a:pPr>
              <a:defRPr/>
            </a:pPr>
            <a:endParaRPr lang="en-US"/>
          </a:p>
        </p:txBody>
      </p:sp>
      <p:sp>
        <p:nvSpPr>
          <p:cNvPr id="11269" name="Rectangle 5">
            <a:extLst>
              <a:ext uri="{FF2B5EF4-FFF2-40B4-BE49-F238E27FC236}">
                <a16:creationId xmlns:a16="http://schemas.microsoft.com/office/drawing/2014/main" id="{26ED2D50-B83C-E046-B417-E5211DA94DD6}"/>
              </a:ext>
            </a:extLst>
          </p:cNvPr>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vert="horz" wrap="square" lIns="91440" tIns="45720" rIns="91440" bIns="45720" numCol="1" anchor="b" anchorCtr="0" compatLnSpc="1">
            <a:prstTxWarp prst="textNoShape">
              <a:avLst/>
            </a:prstTxWarp>
          </a:bodyPr>
          <a:lstStyle>
            <a:lvl1pPr algn="ctr">
              <a:defRPr sz="1400">
                <a:latin typeface="Arial" pitchFamily="-111" charset="0"/>
                <a:ea typeface="ＭＳ Ｐゴシック" pitchFamily="-111" charset="-128"/>
                <a:cs typeface="ＭＳ Ｐゴシック" pitchFamily="-111" charset="-128"/>
              </a:defRPr>
            </a:lvl1pPr>
          </a:lstStyle>
          <a:p>
            <a:pPr>
              <a:defRPr/>
            </a:pPr>
            <a:endParaRPr lang="en-US"/>
          </a:p>
        </p:txBody>
      </p:sp>
      <p:sp>
        <p:nvSpPr>
          <p:cNvPr id="11270" name="Rectangle 6">
            <a:extLst>
              <a:ext uri="{FF2B5EF4-FFF2-40B4-BE49-F238E27FC236}">
                <a16:creationId xmlns:a16="http://schemas.microsoft.com/office/drawing/2014/main" id="{173A2022-996F-454F-A50D-B959E7CA3135}"/>
              </a:ext>
            </a:extLst>
          </p:cNvPr>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vert="horz" wrap="square" lIns="91440" tIns="45720" rIns="91440" bIns="45720" numCol="1" anchor="b" anchorCtr="0" compatLnSpc="1">
            <a:prstTxWarp prst="textNoShape">
              <a:avLst/>
            </a:prstTxWarp>
          </a:bodyPr>
          <a:lstStyle>
            <a:lvl1pPr algn="r">
              <a:defRPr sz="1400"/>
            </a:lvl1pPr>
          </a:lstStyle>
          <a:p>
            <a:pPr>
              <a:defRPr/>
            </a:pPr>
            <a:fld id="{6F9B772C-17B3-E747-B785-B930A5ADF516}"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767"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hf sldNum="0" hdr="0"/>
  <p:txStyles>
    <p:titleStyle>
      <a:lvl1pPr algn="ctr" rtl="0" eaLnBrk="0" fontAlgn="base" hangingPunct="0">
        <a:lnSpc>
          <a:spcPct val="90000"/>
        </a:lnSpc>
        <a:spcBef>
          <a:spcPct val="0"/>
        </a:spcBef>
        <a:spcAft>
          <a:spcPct val="0"/>
        </a:spcAft>
        <a:defRPr sz="6000">
          <a:solidFill>
            <a:srgbClr val="FFFF00"/>
          </a:solidFill>
          <a:latin typeface="+mj-lt"/>
          <a:ea typeface="ＭＳ Ｐゴシック" charset="-128"/>
          <a:cs typeface="ＭＳ Ｐゴシック" charset="-128"/>
        </a:defRPr>
      </a:lvl1pPr>
      <a:lvl2pPr algn="ctr" rtl="0" eaLnBrk="0" fontAlgn="base" hangingPunct="0">
        <a:lnSpc>
          <a:spcPct val="90000"/>
        </a:lnSpc>
        <a:spcBef>
          <a:spcPct val="0"/>
        </a:spcBef>
        <a:spcAft>
          <a:spcPct val="0"/>
        </a:spcAft>
        <a:defRPr sz="6000">
          <a:solidFill>
            <a:srgbClr val="FFFF00"/>
          </a:solidFill>
          <a:latin typeface="Times New Roman" pitchFamily="-111" charset="0"/>
          <a:ea typeface="ＭＳ Ｐゴシック" charset="-128"/>
          <a:cs typeface="ＭＳ Ｐゴシック" charset="-128"/>
        </a:defRPr>
      </a:lvl2pPr>
      <a:lvl3pPr algn="ctr" rtl="0" eaLnBrk="0" fontAlgn="base" hangingPunct="0">
        <a:lnSpc>
          <a:spcPct val="90000"/>
        </a:lnSpc>
        <a:spcBef>
          <a:spcPct val="0"/>
        </a:spcBef>
        <a:spcAft>
          <a:spcPct val="0"/>
        </a:spcAft>
        <a:defRPr sz="6000">
          <a:solidFill>
            <a:srgbClr val="FFFF00"/>
          </a:solidFill>
          <a:latin typeface="Times New Roman" pitchFamily="-111" charset="0"/>
          <a:ea typeface="ＭＳ Ｐゴシック" charset="-128"/>
          <a:cs typeface="ＭＳ Ｐゴシック" charset="-128"/>
        </a:defRPr>
      </a:lvl3pPr>
      <a:lvl4pPr algn="ctr" rtl="0" eaLnBrk="0" fontAlgn="base" hangingPunct="0">
        <a:lnSpc>
          <a:spcPct val="90000"/>
        </a:lnSpc>
        <a:spcBef>
          <a:spcPct val="0"/>
        </a:spcBef>
        <a:spcAft>
          <a:spcPct val="0"/>
        </a:spcAft>
        <a:defRPr sz="6000">
          <a:solidFill>
            <a:srgbClr val="FFFF00"/>
          </a:solidFill>
          <a:latin typeface="Times New Roman" pitchFamily="-111" charset="0"/>
          <a:ea typeface="ＭＳ Ｐゴシック" charset="-128"/>
          <a:cs typeface="ＭＳ Ｐゴシック" charset="-128"/>
        </a:defRPr>
      </a:lvl4pPr>
      <a:lvl5pPr algn="ctr" rtl="0" eaLnBrk="0" fontAlgn="base" hangingPunct="0">
        <a:lnSpc>
          <a:spcPct val="90000"/>
        </a:lnSpc>
        <a:spcBef>
          <a:spcPct val="0"/>
        </a:spcBef>
        <a:spcAft>
          <a:spcPct val="0"/>
        </a:spcAft>
        <a:defRPr sz="6000">
          <a:solidFill>
            <a:srgbClr val="FFFF00"/>
          </a:solidFill>
          <a:latin typeface="Times New Roman" pitchFamily="-111" charset="0"/>
          <a:ea typeface="ＭＳ Ｐゴシック" charset="-128"/>
          <a:cs typeface="ＭＳ Ｐゴシック" charset="-128"/>
        </a:defRPr>
      </a:lvl5pPr>
      <a:lvl6pPr marL="457200" algn="ctr" rtl="0" eaLnBrk="0" fontAlgn="base" hangingPunct="0">
        <a:lnSpc>
          <a:spcPct val="90000"/>
        </a:lnSpc>
        <a:spcBef>
          <a:spcPct val="0"/>
        </a:spcBef>
        <a:spcAft>
          <a:spcPct val="0"/>
        </a:spcAft>
        <a:defRPr sz="6000">
          <a:solidFill>
            <a:srgbClr val="FFFF00"/>
          </a:solidFill>
          <a:latin typeface="Times New Roman" pitchFamily="-111" charset="0"/>
        </a:defRPr>
      </a:lvl6pPr>
      <a:lvl7pPr marL="914400" algn="ctr" rtl="0" eaLnBrk="0" fontAlgn="base" hangingPunct="0">
        <a:lnSpc>
          <a:spcPct val="90000"/>
        </a:lnSpc>
        <a:spcBef>
          <a:spcPct val="0"/>
        </a:spcBef>
        <a:spcAft>
          <a:spcPct val="0"/>
        </a:spcAft>
        <a:defRPr sz="6000">
          <a:solidFill>
            <a:srgbClr val="FFFF00"/>
          </a:solidFill>
          <a:latin typeface="Times New Roman" pitchFamily="-111" charset="0"/>
        </a:defRPr>
      </a:lvl7pPr>
      <a:lvl8pPr marL="1371600" algn="ctr" rtl="0" eaLnBrk="0" fontAlgn="base" hangingPunct="0">
        <a:lnSpc>
          <a:spcPct val="90000"/>
        </a:lnSpc>
        <a:spcBef>
          <a:spcPct val="0"/>
        </a:spcBef>
        <a:spcAft>
          <a:spcPct val="0"/>
        </a:spcAft>
        <a:defRPr sz="6000">
          <a:solidFill>
            <a:srgbClr val="FFFF00"/>
          </a:solidFill>
          <a:latin typeface="Times New Roman" pitchFamily="-111" charset="0"/>
        </a:defRPr>
      </a:lvl8pPr>
      <a:lvl9pPr marL="1828800" algn="ctr" rtl="0" eaLnBrk="0" fontAlgn="base" hangingPunct="0">
        <a:lnSpc>
          <a:spcPct val="90000"/>
        </a:lnSpc>
        <a:spcBef>
          <a:spcPct val="0"/>
        </a:spcBef>
        <a:spcAft>
          <a:spcPct val="0"/>
        </a:spcAft>
        <a:defRPr sz="6000">
          <a:solidFill>
            <a:srgbClr val="FFFF00"/>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a:solidFill>
            <a:srgbClr val="FFFF00"/>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a:solidFill>
            <a:srgbClr val="FFFF00"/>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a:solidFill>
            <a:srgbClr val="FFFF00"/>
          </a:solidFill>
          <a:latin typeface="+mn-lt"/>
          <a:ea typeface="ＭＳ Ｐゴシック" pitchFamily="-111" charset="-128"/>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a:solidFill>
            <a:srgbClr val="FFFF00"/>
          </a:solidFill>
          <a:latin typeface="+mn-lt"/>
          <a:ea typeface="ＭＳ Ｐゴシック" pitchFamily="-111" charset="-128"/>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a:solidFill>
            <a:srgbClr val="FFFF00"/>
          </a:solidFill>
          <a:latin typeface="+mn-lt"/>
          <a:ea typeface="ＭＳ Ｐゴシック" pitchFamily="-111" charset="-128"/>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rgbClr val="FFFF00"/>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rgbClr val="FFFF00"/>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rgbClr val="FFFF00"/>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rgbClr val="FFFF00"/>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1.emf"/><Relationship Id="rId5" Type="http://schemas.openxmlformats.org/officeDocument/2006/relationships/oleObject" Target="../embeddings/oleObject1.bin"/><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1" name="Picture 2">
            <a:extLst>
              <a:ext uri="{FF2B5EF4-FFF2-40B4-BE49-F238E27FC236}">
                <a16:creationId xmlns:a16="http://schemas.microsoft.com/office/drawing/2014/main" id="{3530D4FA-0961-F343-8965-91FC5A4CF90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2B48B18-3FD3-4E45-A4E9-8D21E9364E0F}"/>
              </a:ext>
            </a:extLst>
          </p:cNvPr>
          <p:cNvSpPr txBox="1"/>
          <p:nvPr/>
        </p:nvSpPr>
        <p:spPr>
          <a:xfrm>
            <a:off x="685800" y="2486323"/>
            <a:ext cx="7391400" cy="2800767"/>
          </a:xfrm>
          <a:prstGeom prst="rect">
            <a:avLst/>
          </a:prstGeom>
          <a:noFill/>
        </p:spPr>
        <p:txBody>
          <a:bodyPr>
            <a:spAutoFit/>
          </a:bodyPr>
          <a:lstStyle/>
          <a:p>
            <a:pPr algn="ctr">
              <a:defRPr/>
            </a:pPr>
            <a:r>
              <a:rPr lang="en-US" sz="8800" b="1" dirty="0">
                <a:solidFill>
                  <a:srgbClr val="FFFFFF"/>
                </a:solidFill>
                <a:effectLst>
                  <a:glow rad="101600">
                    <a:schemeClr val="bg2">
                      <a:alpha val="60000"/>
                    </a:schemeClr>
                  </a:glow>
                </a:effectLst>
                <a:latin typeface="GungsuhChe" panose="02030609000101010101" pitchFamily="49" charset="-127"/>
                <a:ea typeface="GungsuhChe" panose="02030609000101010101" pitchFamily="49" charset="-127"/>
                <a:cs typeface="Ayuthaya" pitchFamily="2" charset="-34"/>
              </a:rPr>
              <a:t>Glorify God In Your Body</a:t>
            </a:r>
            <a:endParaRPr lang="en-US" sz="600" b="1" dirty="0">
              <a:solidFill>
                <a:srgbClr val="FFFFFF"/>
              </a:solidFill>
              <a:effectLst>
                <a:glow rad="101600">
                  <a:schemeClr val="bg2">
                    <a:alpha val="60000"/>
                  </a:schemeClr>
                </a:glow>
              </a:effectLst>
              <a:latin typeface="GungsuhChe" panose="02030609000101010101" pitchFamily="49" charset="-127"/>
              <a:ea typeface="GungsuhChe" panose="02030609000101010101" pitchFamily="49" charset="-127"/>
              <a:cs typeface="Ayuthaya" pitchFamily="2" charset="-34"/>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1717AD61-1919-6C4D-BBFC-171EE25EFC2D}"/>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7" name="Footer Placeholder 5">
            <a:extLst>
              <a:ext uri="{FF2B5EF4-FFF2-40B4-BE49-F238E27FC236}">
                <a16:creationId xmlns:a16="http://schemas.microsoft.com/office/drawing/2014/main" id="{FF629CBC-C259-FC48-8E4F-9DA633921304}"/>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pic>
        <p:nvPicPr>
          <p:cNvPr id="30723" name="Picture 2" descr="C:\new beginnings\catalogue\Images\Section 12\0612062.jpg">
            <a:extLst>
              <a:ext uri="{FF2B5EF4-FFF2-40B4-BE49-F238E27FC236}">
                <a16:creationId xmlns:a16="http://schemas.microsoft.com/office/drawing/2014/main" id="{BBFE0493-4847-D840-B222-34BCDFA3797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9788" y="1981200"/>
            <a:ext cx="388461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descr="right picture header">
            <a:extLst>
              <a:ext uri="{FF2B5EF4-FFF2-40B4-BE49-F238E27FC236}">
                <a16:creationId xmlns:a16="http://schemas.microsoft.com/office/drawing/2014/main" id="{3933D7CF-DA5C-5A43-B44E-3CDD6144953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24" name="Rectangle 4">
            <a:extLst>
              <a:ext uri="{FF2B5EF4-FFF2-40B4-BE49-F238E27FC236}">
                <a16:creationId xmlns:a16="http://schemas.microsoft.com/office/drawing/2014/main" id="{9EA01899-EB1E-E34C-8558-524DD01D23EE}"/>
              </a:ext>
            </a:extLst>
          </p:cNvPr>
          <p:cNvSpPr>
            <a:spLocks noGrp="1" noChangeArrowheads="1"/>
          </p:cNvSpPr>
          <p:nvPr>
            <p:ph type="title" idx="4294967295"/>
          </p:nvPr>
        </p:nvSpPr>
        <p:spPr/>
        <p:txBody>
          <a:bodyPr/>
          <a:lstStyle/>
          <a:p>
            <a:pPr>
              <a:defRPr/>
            </a:pPr>
            <a:r>
              <a:rPr lang="en-US">
                <a:ea typeface="+mj-ea"/>
                <a:cs typeface="+mj-cs"/>
              </a:rPr>
              <a:t>Redeem The Time!</a:t>
            </a:r>
          </a:p>
        </p:txBody>
      </p:sp>
      <p:sp>
        <p:nvSpPr>
          <p:cNvPr id="517125" name="Rectangle 5">
            <a:extLst>
              <a:ext uri="{FF2B5EF4-FFF2-40B4-BE49-F238E27FC236}">
                <a16:creationId xmlns:a16="http://schemas.microsoft.com/office/drawing/2014/main" id="{E6BACA94-CAC6-894F-8F24-7C1AA32BA794}"/>
              </a:ext>
            </a:extLst>
          </p:cNvPr>
          <p:cNvSpPr>
            <a:spLocks noGrp="1" noChangeArrowheads="1"/>
          </p:cNvSpPr>
          <p:nvPr>
            <p:ph type="body" sz="half" idx="4294967295"/>
          </p:nvPr>
        </p:nvSpPr>
        <p:spPr>
          <a:xfrm>
            <a:off x="609600" y="1981200"/>
            <a:ext cx="3810000" cy="4572000"/>
          </a:xfrm>
        </p:spPr>
        <p:txBody>
          <a:bodyPr/>
          <a:lstStyle/>
          <a:p>
            <a:pPr marL="0" indent="0">
              <a:buFont typeface="Wingdings" pitchFamily="2" charset="2"/>
              <a:buNone/>
              <a:defRPr/>
            </a:pPr>
            <a:r>
              <a:rPr lang="en-US" altLang="en-US" sz="2900" dirty="0">
                <a:ea typeface="ＭＳ Ｐゴシック" panose="020B0600070205080204" pitchFamily="34" charset="-128"/>
              </a:rPr>
              <a:t>“See then that ye walk circumspectly, not as fools, but as wise, Redeeming the time, because the days are evil. Wherefore be ye not unwise, but understanding what the will of the Lord is.” Ephesians 5:15-18.</a:t>
            </a:r>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CE6185B7-8C66-4349-9218-6977F8449AA8}"/>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8" name="Footer Placeholder 5">
            <a:extLst>
              <a:ext uri="{FF2B5EF4-FFF2-40B4-BE49-F238E27FC236}">
                <a16:creationId xmlns:a16="http://schemas.microsoft.com/office/drawing/2014/main" id="{B27A5549-A959-C744-A5DB-1A0F8B07CD1C}"/>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sp>
        <p:nvSpPr>
          <p:cNvPr id="31747" name="Rectangle 2">
            <a:extLst>
              <a:ext uri="{FF2B5EF4-FFF2-40B4-BE49-F238E27FC236}">
                <a16:creationId xmlns:a16="http://schemas.microsoft.com/office/drawing/2014/main" id="{476430D0-9ECC-6846-9F0C-F1966BC8B815}"/>
              </a:ext>
            </a:extLst>
          </p:cNvPr>
          <p:cNvSpPr>
            <a:spLocks noChangeArrowheads="1"/>
          </p:cNvSpPr>
          <p:nvPr/>
        </p:nvSpPr>
        <p:spPr bwMode="auto">
          <a:xfrm>
            <a:off x="4495800" y="1981200"/>
            <a:ext cx="4419600" cy="4495800"/>
          </a:xfrm>
          <a:prstGeom prst="rect">
            <a:avLst/>
          </a:prstGeom>
          <a:solidFill>
            <a:srgbClr val="FFFFFF"/>
          </a:solidFill>
          <a:ln w="9525">
            <a:solidFill>
              <a:schemeClr val="tx1"/>
            </a:solidFill>
            <a:miter lim="800000"/>
            <a:headEnd/>
            <a:tailEnd/>
          </a:ln>
        </p:spPr>
        <p:txBody>
          <a:bodyPr wrap="none" anchor="ctr"/>
          <a:lstStyle>
            <a:lvl1pPr>
              <a:lnSpc>
                <a:spcPct val="90000"/>
              </a:lnSpc>
              <a:spcBef>
                <a:spcPct val="20000"/>
              </a:spcBef>
              <a:buSzPct val="80000"/>
              <a:buFont typeface="Wingdings" pitchFamily="2" charset="2"/>
              <a:buChar char="l"/>
              <a:defRPr sz="3200">
                <a:solidFill>
                  <a:srgbClr val="FFFF00"/>
                </a:solidFill>
                <a:latin typeface="Arial" panose="020B0604020202020204" pitchFamily="34" charset="0"/>
                <a:ea typeface="ＭＳ Ｐゴシック" panose="020B0600070205080204" pitchFamily="34" charset="-128"/>
              </a:defRPr>
            </a:lvl1pPr>
            <a:lvl2pPr marL="37931725" indent="-37474525">
              <a:lnSpc>
                <a:spcPct val="90000"/>
              </a:lnSpc>
              <a:spcBef>
                <a:spcPct val="20000"/>
              </a:spcBef>
              <a:buSzPct val="80000"/>
              <a:buFont typeface="Wingdings" pitchFamily="2" charset="2"/>
              <a:buChar char="n"/>
              <a:defRPr sz="2800">
                <a:solidFill>
                  <a:srgbClr val="FFFF00"/>
                </a:solidFill>
                <a:latin typeface="Arial" panose="020B0604020202020204" pitchFamily="34" charset="0"/>
                <a:ea typeface="ＭＳ Ｐゴシック" panose="020B0600070205080204" pitchFamily="34" charset="-128"/>
              </a:defRPr>
            </a:lvl2pPr>
            <a:lvl3pPr marL="1143000" indent="-228600">
              <a:lnSpc>
                <a:spcPct val="90000"/>
              </a:lnSpc>
              <a:spcBef>
                <a:spcPct val="20000"/>
              </a:spcBef>
              <a:buSzPct val="80000"/>
              <a:buFont typeface="Wingdings" pitchFamily="2" charset="2"/>
              <a:buChar char="l"/>
              <a:defRPr sz="2400">
                <a:solidFill>
                  <a:srgbClr val="FFFF00"/>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SzPct val="80000"/>
              <a:buFont typeface="Wingdings" pitchFamily="2" charset="2"/>
              <a:buChar char="n"/>
              <a:defRPr sz="2000">
                <a:solidFill>
                  <a:srgbClr val="FFFF00"/>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9pPr>
          </a:lstStyle>
          <a:p>
            <a:pPr>
              <a:lnSpc>
                <a:spcPct val="100000"/>
              </a:lnSpc>
              <a:spcBef>
                <a:spcPct val="0"/>
              </a:spcBef>
              <a:buSzTx/>
              <a:buFontTx/>
              <a:buNone/>
            </a:pPr>
            <a:endParaRPr lang="en-US" altLang="en-US" sz="2400">
              <a:solidFill>
                <a:schemeClr val="tx1"/>
              </a:solidFill>
            </a:endParaRPr>
          </a:p>
        </p:txBody>
      </p:sp>
      <p:pic>
        <p:nvPicPr>
          <p:cNvPr id="31748" name="Picture 3" descr="23627187">
            <a:extLst>
              <a:ext uri="{FF2B5EF4-FFF2-40B4-BE49-F238E27FC236}">
                <a16:creationId xmlns:a16="http://schemas.microsoft.com/office/drawing/2014/main" id="{B7DA7884-871B-7143-87D2-22028A6EB79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0600" y="2749550"/>
            <a:ext cx="37338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descr="right picture left text header">
            <a:extLst>
              <a:ext uri="{FF2B5EF4-FFF2-40B4-BE49-F238E27FC236}">
                <a16:creationId xmlns:a16="http://schemas.microsoft.com/office/drawing/2014/main" id="{DAD400E4-4BED-7344-99CD-C8D4F4CFABB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5797" name="Rectangle 5">
            <a:extLst>
              <a:ext uri="{FF2B5EF4-FFF2-40B4-BE49-F238E27FC236}">
                <a16:creationId xmlns:a16="http://schemas.microsoft.com/office/drawing/2014/main" id="{52BAA3C2-5DFE-CF48-911C-5E99846571FE}"/>
              </a:ext>
            </a:extLst>
          </p:cNvPr>
          <p:cNvSpPr>
            <a:spLocks noGrp="1" noChangeArrowheads="1"/>
          </p:cNvSpPr>
          <p:nvPr>
            <p:ph type="title" idx="4294967295"/>
          </p:nvPr>
        </p:nvSpPr>
        <p:spPr/>
        <p:txBody>
          <a:bodyPr/>
          <a:lstStyle/>
          <a:p>
            <a:pPr>
              <a:defRPr/>
            </a:pPr>
            <a:r>
              <a:rPr lang="en-US" altLang="en-US" sz="4000" dirty="0">
                <a:ea typeface="ＭＳ Ｐゴシック" panose="020B0600070205080204" pitchFamily="34" charset="-128"/>
              </a:rPr>
              <a:t>“…therefore glorify God in your body...” 1Corinthians 6:19.</a:t>
            </a:r>
          </a:p>
        </p:txBody>
      </p:sp>
      <p:sp>
        <p:nvSpPr>
          <p:cNvPr id="545798" name="Rectangle 6">
            <a:extLst>
              <a:ext uri="{FF2B5EF4-FFF2-40B4-BE49-F238E27FC236}">
                <a16:creationId xmlns:a16="http://schemas.microsoft.com/office/drawing/2014/main" id="{8535F619-A90E-2A49-88B8-FCFB77175923}"/>
              </a:ext>
            </a:extLst>
          </p:cNvPr>
          <p:cNvSpPr>
            <a:spLocks noGrp="1" noChangeArrowheads="1"/>
          </p:cNvSpPr>
          <p:nvPr>
            <p:ph type="body" sz="half" idx="4294967295"/>
          </p:nvPr>
        </p:nvSpPr>
        <p:spPr>
          <a:xfrm>
            <a:off x="685800" y="1905000"/>
            <a:ext cx="3810000" cy="4800600"/>
          </a:xfrm>
          <a:effectLst/>
        </p:spPr>
        <p:txBody>
          <a:bodyPr/>
          <a:lstStyle/>
          <a:p>
            <a:pPr marL="288925" indent="-288925">
              <a:lnSpc>
                <a:spcPct val="120000"/>
              </a:lnSpc>
              <a:defRPr/>
            </a:pPr>
            <a:r>
              <a:rPr lang="en-US" altLang="en-US" sz="2800" dirty="0">
                <a:effectLst>
                  <a:outerShdw blurRad="38100" dist="38100" dir="2700000" algn="tl">
                    <a:srgbClr val="000000"/>
                  </a:outerShdw>
                </a:effectLst>
                <a:ea typeface="ＭＳ Ｐゴシック" panose="020B0600070205080204" pitchFamily="34" charset="-128"/>
              </a:rPr>
              <a:t>How do we honor or glorify God with our bodies? </a:t>
            </a:r>
          </a:p>
          <a:p>
            <a:pPr marL="288925" indent="-288925">
              <a:lnSpc>
                <a:spcPct val="120000"/>
              </a:lnSpc>
              <a:defRPr/>
            </a:pPr>
            <a:r>
              <a:rPr lang="en-US" altLang="en-US" sz="2800" dirty="0">
                <a:effectLst>
                  <a:outerShdw blurRad="38100" dist="38100" dir="2700000" algn="tl">
                    <a:srgbClr val="000000"/>
                  </a:outerShdw>
                </a:effectLst>
                <a:ea typeface="ＭＳ Ｐゴシック" panose="020B0600070205080204" pitchFamily="34" charset="-128"/>
              </a:rPr>
              <a:t>Bodies like Arnold? </a:t>
            </a:r>
          </a:p>
          <a:p>
            <a:pPr marL="288925" indent="-288925">
              <a:lnSpc>
                <a:spcPct val="120000"/>
              </a:lnSpc>
              <a:defRPr/>
            </a:pPr>
            <a:r>
              <a:rPr lang="en-US" altLang="en-US" sz="2800" dirty="0">
                <a:effectLst>
                  <a:outerShdw blurRad="38100" dist="38100" dir="2700000" algn="tl">
                    <a:srgbClr val="000000"/>
                  </a:outerShdw>
                </a:effectLst>
                <a:ea typeface="ＭＳ Ｐゴシック" panose="020B0600070205080204" pitchFamily="34" charset="-128"/>
              </a:rPr>
              <a:t>Walking in Jesus’ footsteps of service.</a:t>
            </a:r>
          </a:p>
          <a:p>
            <a:pPr marL="288925" indent="-288925">
              <a:lnSpc>
                <a:spcPct val="120000"/>
              </a:lnSpc>
              <a:defRPr/>
            </a:pPr>
            <a:r>
              <a:rPr lang="en-US" altLang="en-US" sz="2800" dirty="0">
                <a:effectLst>
                  <a:outerShdw blurRad="38100" dist="38100" dir="2700000" algn="tl">
                    <a:srgbClr val="000000"/>
                  </a:outerShdw>
                </a:effectLst>
                <a:ea typeface="ＭＳ Ｐゴシック" panose="020B0600070205080204" pitchFamily="34" charset="-128"/>
              </a:rPr>
              <a:t>We must be fit for service.</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57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57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579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579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798"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a:extLst>
              <a:ext uri="{FF2B5EF4-FFF2-40B4-BE49-F238E27FC236}">
                <a16:creationId xmlns:a16="http://schemas.microsoft.com/office/drawing/2014/main" id="{D1990B30-5D6C-2D42-9122-1735A1A99C5F}"/>
              </a:ext>
            </a:extLst>
          </p:cNvPr>
          <p:cNvSpPr>
            <a:spLocks noGrp="1"/>
          </p:cNvSpPr>
          <p:nvPr>
            <p:ph type="dt" sz="quarter" idx="10"/>
          </p:nvPr>
        </p:nvSpPr>
        <p:spPr/>
        <p:txBody>
          <a:bodyPr/>
          <a:lstStyle/>
          <a:p>
            <a:pPr>
              <a:defRPr/>
            </a:pPr>
            <a:endParaRPr lang="en-US"/>
          </a:p>
        </p:txBody>
      </p:sp>
      <p:sp>
        <p:nvSpPr>
          <p:cNvPr id="7" name="Footer Placeholder 2">
            <a:extLst>
              <a:ext uri="{FF2B5EF4-FFF2-40B4-BE49-F238E27FC236}">
                <a16:creationId xmlns:a16="http://schemas.microsoft.com/office/drawing/2014/main" id="{3302D713-227B-174A-B745-070941AF8446}"/>
              </a:ext>
            </a:extLst>
          </p:cNvPr>
          <p:cNvSpPr>
            <a:spLocks noGrp="1"/>
          </p:cNvSpPr>
          <p:nvPr>
            <p:ph type="ftr" sz="quarter" idx="11"/>
          </p:nvPr>
        </p:nvSpPr>
        <p:spPr/>
        <p:txBody>
          <a:bodyPr/>
          <a:lstStyle/>
          <a:p>
            <a:pPr>
              <a:defRPr/>
            </a:pPr>
            <a:endParaRPr lang="en-US"/>
          </a:p>
        </p:txBody>
      </p:sp>
      <p:pic>
        <p:nvPicPr>
          <p:cNvPr id="33795" name="Picture 2" descr="0614217">
            <a:extLst>
              <a:ext uri="{FF2B5EF4-FFF2-40B4-BE49-F238E27FC236}">
                <a16:creationId xmlns:a16="http://schemas.microsoft.com/office/drawing/2014/main" id="{7F688ADE-6C00-6C4E-9E58-42DC25BC28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152400"/>
            <a:ext cx="43211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descr="left picture header right text">
            <a:extLst>
              <a:ext uri="{FF2B5EF4-FFF2-40B4-BE49-F238E27FC236}">
                <a16:creationId xmlns:a16="http://schemas.microsoft.com/office/drawing/2014/main" id="{07DC1FF9-CDD9-D743-BA5B-8A406366D6C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276" name="Rectangle 4">
            <a:extLst>
              <a:ext uri="{FF2B5EF4-FFF2-40B4-BE49-F238E27FC236}">
                <a16:creationId xmlns:a16="http://schemas.microsoft.com/office/drawing/2014/main" id="{BCAD8EF7-D0E3-CB47-B6A9-D898614A1773}"/>
              </a:ext>
            </a:extLst>
          </p:cNvPr>
          <p:cNvSpPr>
            <a:spLocks noChangeArrowheads="1"/>
          </p:cNvSpPr>
          <p:nvPr/>
        </p:nvSpPr>
        <p:spPr bwMode="auto">
          <a:xfrm>
            <a:off x="685800" y="457200"/>
            <a:ext cx="7772400" cy="9906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lstStyle/>
          <a:p>
            <a:pPr algn="ctr">
              <a:lnSpc>
                <a:spcPct val="90000"/>
              </a:lnSpc>
              <a:defRPr/>
            </a:pPr>
            <a:r>
              <a:rPr lang="en-US" sz="8000">
                <a:solidFill>
                  <a:srgbClr val="FFFF00"/>
                </a:solidFill>
                <a:latin typeface="Times New Roman" pitchFamily="-111" charset="0"/>
                <a:ea typeface="ＭＳ Ｐゴシック" pitchFamily="-111" charset="-128"/>
                <a:cs typeface="ＭＳ Ｐゴシック" pitchFamily="-111" charset="-128"/>
              </a:rPr>
              <a:t>Mystery of God</a:t>
            </a:r>
          </a:p>
        </p:txBody>
      </p:sp>
      <p:sp>
        <p:nvSpPr>
          <p:cNvPr id="438277" name="Rectangle 5">
            <a:extLst>
              <a:ext uri="{FF2B5EF4-FFF2-40B4-BE49-F238E27FC236}">
                <a16:creationId xmlns:a16="http://schemas.microsoft.com/office/drawing/2014/main" id="{E58CE409-8275-4747-8E64-D7F639B3320C}"/>
              </a:ext>
            </a:extLst>
          </p:cNvPr>
          <p:cNvSpPr>
            <a:spLocks noChangeArrowheads="1"/>
          </p:cNvSpPr>
          <p:nvPr/>
        </p:nvSpPr>
        <p:spPr bwMode="auto">
          <a:xfrm>
            <a:off x="4800600" y="1981200"/>
            <a:ext cx="3733800" cy="48768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10000"/>
              </a:lnSpc>
              <a:spcBef>
                <a:spcPct val="20000"/>
              </a:spcBef>
              <a:buSzPct val="80000"/>
              <a:buFont typeface="Wingdings" pitchFamily="2" charset="2"/>
              <a:buNone/>
              <a:defRPr/>
            </a:pPr>
            <a:r>
              <a:rPr lang="en-US" altLang="en-US" sz="2800">
                <a:solidFill>
                  <a:srgbClr val="FFFF00"/>
                </a:solidFill>
              </a:rPr>
              <a:t>“But in the days of the voice of the seventh angel, when he shall begin to sound, the mystery of God should be finished, as he hath declared to his servants the prophets.” Rev 10:7.</a:t>
            </a:r>
          </a:p>
        </p:txBody>
      </p:sp>
    </p:spTree>
  </p:cSld>
  <p:clrMapOvr>
    <a:masterClrMapping/>
  </p:clrMapOvr>
  <p:transition>
    <p:cover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B7BE659A-1BA5-A142-A2BB-A2C71450132F}"/>
              </a:ext>
            </a:extLst>
          </p:cNvPr>
          <p:cNvSpPr>
            <a:spLocks noGrp="1"/>
          </p:cNvSpPr>
          <p:nvPr>
            <p:ph type="dt" sz="quarter" idx="10"/>
          </p:nvPr>
        </p:nvSpPr>
        <p:spPr/>
        <p:txBody>
          <a:bodyPr/>
          <a:lstStyle/>
          <a:p>
            <a:pPr>
              <a:defRPr/>
            </a:pPr>
            <a:endParaRPr lang="en-US"/>
          </a:p>
        </p:txBody>
      </p:sp>
      <p:sp>
        <p:nvSpPr>
          <p:cNvPr id="7" name="Footer Placeholder 5">
            <a:extLst>
              <a:ext uri="{FF2B5EF4-FFF2-40B4-BE49-F238E27FC236}">
                <a16:creationId xmlns:a16="http://schemas.microsoft.com/office/drawing/2014/main" id="{42899E9E-DD5C-F941-9205-6184464D468D}"/>
              </a:ext>
            </a:extLst>
          </p:cNvPr>
          <p:cNvSpPr>
            <a:spLocks noGrp="1"/>
          </p:cNvSpPr>
          <p:nvPr>
            <p:ph type="ftr" sz="quarter" idx="11"/>
          </p:nvPr>
        </p:nvSpPr>
        <p:spPr/>
        <p:txBody>
          <a:bodyPr/>
          <a:lstStyle/>
          <a:p>
            <a:pPr>
              <a:defRPr/>
            </a:pPr>
            <a:endParaRPr lang="en-US"/>
          </a:p>
        </p:txBody>
      </p:sp>
      <p:pic>
        <p:nvPicPr>
          <p:cNvPr id="35843" name="Picture 2" descr="0614123">
            <a:extLst>
              <a:ext uri="{FF2B5EF4-FFF2-40B4-BE49-F238E27FC236}">
                <a16:creationId xmlns:a16="http://schemas.microsoft.com/office/drawing/2014/main" id="{00A8CFFD-CDEC-EB49-9A24-59A1D341861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43450" y="1946275"/>
            <a:ext cx="3740150"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descr="right picture header">
            <a:extLst>
              <a:ext uri="{FF2B5EF4-FFF2-40B4-BE49-F238E27FC236}">
                <a16:creationId xmlns:a16="http://schemas.microsoft.com/office/drawing/2014/main" id="{A37F2C24-2B6B-6845-B697-09895A74B3C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24" name="Rectangle 4">
            <a:extLst>
              <a:ext uri="{FF2B5EF4-FFF2-40B4-BE49-F238E27FC236}">
                <a16:creationId xmlns:a16="http://schemas.microsoft.com/office/drawing/2014/main" id="{97C0F717-7244-C54E-9C5F-212D6B492178}"/>
              </a:ext>
            </a:extLst>
          </p:cNvPr>
          <p:cNvSpPr>
            <a:spLocks noGrp="1" noChangeArrowheads="1"/>
          </p:cNvSpPr>
          <p:nvPr>
            <p:ph type="title"/>
          </p:nvPr>
        </p:nvSpPr>
        <p:spPr/>
        <p:txBody>
          <a:bodyPr/>
          <a:lstStyle/>
          <a:p>
            <a:pPr>
              <a:defRPr/>
            </a:pPr>
            <a:r>
              <a:rPr lang="en-US">
                <a:ea typeface="+mj-ea"/>
                <a:cs typeface="+mj-cs"/>
              </a:rPr>
              <a:t>Colossians 1:25-27</a:t>
            </a:r>
          </a:p>
        </p:txBody>
      </p:sp>
      <p:sp>
        <p:nvSpPr>
          <p:cNvPr id="440325" name="Rectangle 5">
            <a:extLst>
              <a:ext uri="{FF2B5EF4-FFF2-40B4-BE49-F238E27FC236}">
                <a16:creationId xmlns:a16="http://schemas.microsoft.com/office/drawing/2014/main" id="{6C30AC82-DD11-B24E-B803-B36925E0D260}"/>
              </a:ext>
            </a:extLst>
          </p:cNvPr>
          <p:cNvSpPr>
            <a:spLocks noGrp="1" noChangeArrowheads="1"/>
          </p:cNvSpPr>
          <p:nvPr>
            <p:ph type="body" sz="half" idx="1"/>
          </p:nvPr>
        </p:nvSpPr>
        <p:spPr>
          <a:xfrm>
            <a:off x="457200" y="1905000"/>
            <a:ext cx="4114800" cy="4953000"/>
          </a:xfrm>
        </p:spPr>
        <p:txBody>
          <a:bodyPr/>
          <a:lstStyle/>
          <a:p>
            <a:pPr marL="0" indent="0">
              <a:lnSpc>
                <a:spcPct val="100000"/>
              </a:lnSpc>
              <a:buFont typeface="Wingdings" pitchFamily="2" charset="2"/>
              <a:buNone/>
              <a:defRPr/>
            </a:pPr>
            <a:r>
              <a:rPr lang="en-US" altLang="en-US" sz="3600">
                <a:ea typeface="ＭＳ Ｐゴシック" panose="020B0600070205080204" pitchFamily="34" charset="-128"/>
              </a:rPr>
              <a:t>“God would make known what is the riches of the glory of this mystery among the Gentiles; </a:t>
            </a:r>
          </a:p>
        </p:txBody>
      </p:sp>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916189FF-AFD0-8249-BC57-FF2324A82AF5}"/>
              </a:ext>
            </a:extLst>
          </p:cNvPr>
          <p:cNvSpPr>
            <a:spLocks noGrp="1"/>
          </p:cNvSpPr>
          <p:nvPr>
            <p:ph type="dt" sz="quarter" idx="10"/>
          </p:nvPr>
        </p:nvSpPr>
        <p:spPr/>
        <p:txBody>
          <a:bodyPr/>
          <a:lstStyle/>
          <a:p>
            <a:pPr>
              <a:defRPr/>
            </a:pPr>
            <a:endParaRPr lang="en-US"/>
          </a:p>
        </p:txBody>
      </p:sp>
      <p:sp>
        <p:nvSpPr>
          <p:cNvPr id="7" name="Footer Placeholder 5">
            <a:extLst>
              <a:ext uri="{FF2B5EF4-FFF2-40B4-BE49-F238E27FC236}">
                <a16:creationId xmlns:a16="http://schemas.microsoft.com/office/drawing/2014/main" id="{939E6BED-11C1-4944-9B6C-6A610F837DB7}"/>
              </a:ext>
            </a:extLst>
          </p:cNvPr>
          <p:cNvSpPr>
            <a:spLocks noGrp="1"/>
          </p:cNvSpPr>
          <p:nvPr>
            <p:ph type="ftr" sz="quarter" idx="11"/>
          </p:nvPr>
        </p:nvSpPr>
        <p:spPr/>
        <p:txBody>
          <a:bodyPr/>
          <a:lstStyle/>
          <a:p>
            <a:pPr>
              <a:defRPr/>
            </a:pPr>
            <a:endParaRPr lang="en-US"/>
          </a:p>
        </p:txBody>
      </p:sp>
      <p:pic>
        <p:nvPicPr>
          <p:cNvPr id="37891" name="Picture 2" descr="0614123">
            <a:extLst>
              <a:ext uri="{FF2B5EF4-FFF2-40B4-BE49-F238E27FC236}">
                <a16:creationId xmlns:a16="http://schemas.microsoft.com/office/drawing/2014/main" id="{E49E4428-35F5-3F42-8920-5C421069466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43450" y="1946275"/>
            <a:ext cx="3740150"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3" descr="right picture header">
            <a:extLst>
              <a:ext uri="{FF2B5EF4-FFF2-40B4-BE49-F238E27FC236}">
                <a16:creationId xmlns:a16="http://schemas.microsoft.com/office/drawing/2014/main" id="{553980AB-7B06-4E46-9854-5D69A88FC12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2372" name="Rectangle 4">
            <a:extLst>
              <a:ext uri="{FF2B5EF4-FFF2-40B4-BE49-F238E27FC236}">
                <a16:creationId xmlns:a16="http://schemas.microsoft.com/office/drawing/2014/main" id="{4814CEA3-63CF-4C47-AE35-AB9C9C27331C}"/>
              </a:ext>
            </a:extLst>
          </p:cNvPr>
          <p:cNvSpPr>
            <a:spLocks noGrp="1" noChangeArrowheads="1"/>
          </p:cNvSpPr>
          <p:nvPr>
            <p:ph type="title"/>
          </p:nvPr>
        </p:nvSpPr>
        <p:spPr/>
        <p:txBody>
          <a:bodyPr/>
          <a:lstStyle/>
          <a:p>
            <a:pPr>
              <a:defRPr/>
            </a:pPr>
            <a:r>
              <a:rPr lang="en-US">
                <a:ea typeface="+mj-ea"/>
                <a:cs typeface="+mj-cs"/>
              </a:rPr>
              <a:t>Colossians 1:25-27</a:t>
            </a:r>
          </a:p>
        </p:txBody>
      </p:sp>
      <p:sp>
        <p:nvSpPr>
          <p:cNvPr id="442373" name="Rectangle 5">
            <a:extLst>
              <a:ext uri="{FF2B5EF4-FFF2-40B4-BE49-F238E27FC236}">
                <a16:creationId xmlns:a16="http://schemas.microsoft.com/office/drawing/2014/main" id="{48DAFDB4-804E-7F44-9B6C-C2D2FE8EB1A2}"/>
              </a:ext>
            </a:extLst>
          </p:cNvPr>
          <p:cNvSpPr>
            <a:spLocks noGrp="1" noChangeArrowheads="1"/>
          </p:cNvSpPr>
          <p:nvPr>
            <p:ph type="body" sz="half" idx="1"/>
          </p:nvPr>
        </p:nvSpPr>
        <p:spPr>
          <a:xfrm>
            <a:off x="457200" y="1905000"/>
            <a:ext cx="4114800" cy="4953000"/>
          </a:xfrm>
        </p:spPr>
        <p:txBody>
          <a:bodyPr/>
          <a:lstStyle/>
          <a:p>
            <a:pPr marL="0" indent="0">
              <a:lnSpc>
                <a:spcPct val="100000"/>
              </a:lnSpc>
              <a:buFont typeface="Wingdings" pitchFamily="2" charset="2"/>
              <a:buNone/>
              <a:defRPr/>
            </a:pPr>
            <a:r>
              <a:rPr lang="en-US" altLang="en-US" sz="3600">
                <a:ea typeface="ＭＳ Ｐゴシック" panose="020B0600070205080204" pitchFamily="34" charset="-128"/>
              </a:rPr>
              <a:t>“God would make known what is the riches of the glory of this mystery among the Gentiles; which is </a:t>
            </a:r>
            <a:r>
              <a:rPr lang="en-US" altLang="en-US" sz="3600">
                <a:latin typeface="Arial Black" panose="020B0604020202020204" pitchFamily="34" charset="0"/>
                <a:ea typeface="ＭＳ Ｐゴシック" panose="020B0600070205080204" pitchFamily="34" charset="-128"/>
              </a:rPr>
              <a:t>Christ in you,</a:t>
            </a:r>
            <a:r>
              <a:rPr lang="en-US" altLang="en-US" sz="3600">
                <a:ea typeface="ＭＳ Ｐゴシック" panose="020B0600070205080204" pitchFamily="34" charset="-128"/>
              </a:rPr>
              <a:t> the hope of glory:” </a:t>
            </a:r>
          </a:p>
        </p:txBody>
      </p:sp>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0C705BCA-7EB6-A04E-966A-213A31CD270E}"/>
              </a:ext>
            </a:extLst>
          </p:cNvPr>
          <p:cNvSpPr txBox="1">
            <a:spLocks noGrp="1"/>
          </p:cNvSpPr>
          <p:nvPr/>
        </p:nvSpPr>
        <p:spPr>
          <a:xfrm>
            <a:off x="457200" y="6356350"/>
            <a:ext cx="2133600" cy="365125"/>
          </a:xfrm>
          <a:prstGeom prst="rect">
            <a:avLst/>
          </a:prstGeom>
          <a:noFill/>
        </p:spPr>
        <p:txBody>
          <a:bodyPr anchor="ctr"/>
          <a:lstStyle/>
          <a:p>
            <a:pPr defTabSz="457200" eaLnBrk="1" fontAlgn="auto" hangingPunct="1">
              <a:spcBef>
                <a:spcPts val="0"/>
              </a:spcBef>
              <a:spcAft>
                <a:spcPts val="0"/>
              </a:spcAft>
              <a:defRPr/>
            </a:pPr>
            <a:endParaRPr lang="en-US" sz="1200">
              <a:solidFill>
                <a:schemeClr val="tx1">
                  <a:tint val="75000"/>
                </a:schemeClr>
              </a:solidFill>
              <a:latin typeface="+mn-lt"/>
              <a:ea typeface="+mn-ea"/>
            </a:endParaRPr>
          </a:p>
        </p:txBody>
      </p:sp>
      <p:sp>
        <p:nvSpPr>
          <p:cNvPr id="7" name="Footer Placeholder 5">
            <a:extLst>
              <a:ext uri="{FF2B5EF4-FFF2-40B4-BE49-F238E27FC236}">
                <a16:creationId xmlns:a16="http://schemas.microsoft.com/office/drawing/2014/main" id="{502C40A8-FA4A-F149-98A7-B5ADC20245D7}"/>
              </a:ext>
            </a:extLst>
          </p:cNvPr>
          <p:cNvSpPr txBox="1">
            <a:spLocks noGrp="1"/>
          </p:cNvSpPr>
          <p:nvPr/>
        </p:nvSpPr>
        <p:spPr>
          <a:xfrm>
            <a:off x="3124200" y="6356350"/>
            <a:ext cx="2895600" cy="365125"/>
          </a:xfrm>
          <a:prstGeom prst="rect">
            <a:avLst/>
          </a:prstGeom>
          <a:noFill/>
        </p:spPr>
        <p:txBody>
          <a:bodyPr anchor="ctr"/>
          <a:lstStyle/>
          <a:p>
            <a:pPr algn="ctr" defTabSz="457200" eaLnBrk="1" fontAlgn="auto" hangingPunct="1">
              <a:spcBef>
                <a:spcPts val="0"/>
              </a:spcBef>
              <a:spcAft>
                <a:spcPts val="0"/>
              </a:spcAft>
              <a:defRPr/>
            </a:pPr>
            <a:endParaRPr lang="en-US" sz="1200">
              <a:solidFill>
                <a:schemeClr val="tx1">
                  <a:tint val="75000"/>
                </a:schemeClr>
              </a:solidFill>
              <a:latin typeface="+mn-lt"/>
              <a:ea typeface="+mn-ea"/>
            </a:endParaRPr>
          </a:p>
        </p:txBody>
      </p:sp>
      <p:pic>
        <p:nvPicPr>
          <p:cNvPr id="39939" name="Picture 6" descr="0606133r">
            <a:extLst>
              <a:ext uri="{FF2B5EF4-FFF2-40B4-BE49-F238E27FC236}">
                <a16:creationId xmlns:a16="http://schemas.microsoft.com/office/drawing/2014/main" id="{B4E8C317-8E91-DA44-8E94-0EBE3A0DB8F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1752600"/>
            <a:ext cx="38274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7" descr="right picture header">
            <a:extLst>
              <a:ext uri="{FF2B5EF4-FFF2-40B4-BE49-F238E27FC236}">
                <a16:creationId xmlns:a16="http://schemas.microsoft.com/office/drawing/2014/main" id="{DBE46BC6-029E-564E-8952-D123B369ADD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a:extLst>
              <a:ext uri="{FF2B5EF4-FFF2-40B4-BE49-F238E27FC236}">
                <a16:creationId xmlns:a16="http://schemas.microsoft.com/office/drawing/2014/main" id="{81CD8F3E-5479-A14A-8049-BB93B9E09C28}"/>
              </a:ext>
            </a:extLst>
          </p:cNvPr>
          <p:cNvSpPr>
            <a:spLocks noGrp="1" noChangeArrowheads="1"/>
          </p:cNvSpPr>
          <p:nvPr>
            <p:ph type="title" idx="4294967295"/>
          </p:nvPr>
        </p:nvSpPr>
        <p:spPr>
          <a:xfrm>
            <a:off x="457200" y="457200"/>
            <a:ext cx="8229600" cy="1143000"/>
          </a:xfrm>
        </p:spPr>
        <p:txBody>
          <a:bodyPr>
            <a:normAutofit/>
          </a:bodyPr>
          <a:lstStyle/>
          <a:p>
            <a:pPr>
              <a:defRPr/>
            </a:pPr>
            <a:r>
              <a:rPr lang="en-US" sz="7200">
                <a:effectLst>
                  <a:outerShdw blurRad="38100" dist="38100" dir="2700000" algn="tl">
                    <a:srgbClr val="000000"/>
                  </a:outerShdw>
                </a:effectLst>
                <a:ea typeface="Times New Roman" pitchFamily="-105" charset="0"/>
                <a:cs typeface="Times New Roman" pitchFamily="-105" charset="0"/>
              </a:rPr>
              <a:t>Body Temple</a:t>
            </a:r>
          </a:p>
        </p:txBody>
      </p:sp>
      <p:sp>
        <p:nvSpPr>
          <p:cNvPr id="33795" name="Rectangle 3">
            <a:extLst>
              <a:ext uri="{FF2B5EF4-FFF2-40B4-BE49-F238E27FC236}">
                <a16:creationId xmlns:a16="http://schemas.microsoft.com/office/drawing/2014/main" id="{833D238C-AD4D-844F-82E2-BB3F2C4EB3A2}"/>
              </a:ext>
            </a:extLst>
          </p:cNvPr>
          <p:cNvSpPr>
            <a:spLocks noGrp="1" noChangeArrowheads="1"/>
          </p:cNvSpPr>
          <p:nvPr>
            <p:ph type="body" sz="half" idx="4294967295"/>
          </p:nvPr>
        </p:nvSpPr>
        <p:spPr>
          <a:xfrm>
            <a:off x="457200" y="1897063"/>
            <a:ext cx="4114800" cy="5029200"/>
          </a:xfrm>
          <a:effectLst>
            <a:outerShdw blurRad="50800" dist="38100" dir="2700000" rotWithShape="0">
              <a:srgbClr val="000000">
                <a:alpha val="7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defTabSz="457200">
              <a:lnSpc>
                <a:spcPct val="114000"/>
              </a:lnSpc>
              <a:buFont typeface="Wingdings" pitchFamily="-105" charset="2"/>
              <a:buNone/>
              <a:defRPr/>
            </a:pPr>
            <a:r>
              <a:rPr lang="en-US" sz="3000">
                <a:ea typeface="ＭＳ Ｐゴシック" pitchFamily="-105" charset="-128"/>
                <a:cs typeface="ＭＳ Ｐゴシック" pitchFamily="-105" charset="-128"/>
              </a:rPr>
              <a:t>"Ye are the temple of the living God; as God hath said, I will dwell in them, and walk in them; and I will be their God, and they shall be My people." 2Corinthians 6:16</a:t>
            </a:r>
          </a:p>
        </p:txBody>
      </p:sp>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A75BEEB6-E741-2C40-BB86-73A00F1B01A3}"/>
              </a:ext>
            </a:extLst>
          </p:cNvPr>
          <p:cNvSpPr>
            <a:spLocks noGrp="1"/>
          </p:cNvSpPr>
          <p:nvPr>
            <p:ph type="dt" sz="quarter" idx="10"/>
          </p:nvPr>
        </p:nvSpPr>
        <p:spPr/>
        <p:txBody>
          <a:bodyPr/>
          <a:lstStyle/>
          <a:p>
            <a:pPr>
              <a:defRPr/>
            </a:pPr>
            <a:endParaRPr lang="en-US"/>
          </a:p>
        </p:txBody>
      </p:sp>
      <p:sp>
        <p:nvSpPr>
          <p:cNvPr id="7" name="Footer Placeholder 5">
            <a:extLst>
              <a:ext uri="{FF2B5EF4-FFF2-40B4-BE49-F238E27FC236}">
                <a16:creationId xmlns:a16="http://schemas.microsoft.com/office/drawing/2014/main" id="{77D2DAB3-A605-3140-8E7B-49DB889774AC}"/>
              </a:ext>
            </a:extLst>
          </p:cNvPr>
          <p:cNvSpPr>
            <a:spLocks noGrp="1"/>
          </p:cNvSpPr>
          <p:nvPr>
            <p:ph type="ftr" sz="quarter" idx="11"/>
          </p:nvPr>
        </p:nvSpPr>
        <p:spPr/>
        <p:txBody>
          <a:bodyPr/>
          <a:lstStyle/>
          <a:p>
            <a:pPr>
              <a:defRPr/>
            </a:pPr>
            <a:endParaRPr lang="en-US"/>
          </a:p>
        </p:txBody>
      </p:sp>
      <p:pic>
        <p:nvPicPr>
          <p:cNvPr id="41987" name="Picture 2" descr="0606133r">
            <a:extLst>
              <a:ext uri="{FF2B5EF4-FFF2-40B4-BE49-F238E27FC236}">
                <a16:creationId xmlns:a16="http://schemas.microsoft.com/office/drawing/2014/main" id="{1DE47E68-2614-4140-B729-92C9605777F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1752600"/>
            <a:ext cx="38274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3" descr="right picture header">
            <a:extLst>
              <a:ext uri="{FF2B5EF4-FFF2-40B4-BE49-F238E27FC236}">
                <a16:creationId xmlns:a16="http://schemas.microsoft.com/office/drawing/2014/main" id="{D4CBEF7F-7BB7-0549-B920-12D8DA99961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420" name="Rectangle 4">
            <a:extLst>
              <a:ext uri="{FF2B5EF4-FFF2-40B4-BE49-F238E27FC236}">
                <a16:creationId xmlns:a16="http://schemas.microsoft.com/office/drawing/2014/main" id="{B050B793-5065-A04F-94AD-A10D6C4585FF}"/>
              </a:ext>
            </a:extLst>
          </p:cNvPr>
          <p:cNvSpPr>
            <a:spLocks noGrp="1" noChangeArrowheads="1"/>
          </p:cNvSpPr>
          <p:nvPr>
            <p:ph type="title"/>
          </p:nvPr>
        </p:nvSpPr>
        <p:spPr/>
        <p:txBody>
          <a:bodyPr/>
          <a:lstStyle/>
          <a:p>
            <a:pPr>
              <a:defRPr/>
            </a:pPr>
            <a:r>
              <a:rPr lang="en-US">
                <a:ea typeface="+mj-ea"/>
                <a:cs typeface="+mj-cs"/>
              </a:rPr>
              <a:t>Body Temple</a:t>
            </a:r>
          </a:p>
        </p:txBody>
      </p:sp>
      <p:sp>
        <p:nvSpPr>
          <p:cNvPr id="444421" name="Rectangle 5">
            <a:extLst>
              <a:ext uri="{FF2B5EF4-FFF2-40B4-BE49-F238E27FC236}">
                <a16:creationId xmlns:a16="http://schemas.microsoft.com/office/drawing/2014/main" id="{0AE7B1A5-ED8C-A946-BF88-ECA1E4CFEF7D}"/>
              </a:ext>
            </a:extLst>
          </p:cNvPr>
          <p:cNvSpPr>
            <a:spLocks noGrp="1" noChangeArrowheads="1"/>
          </p:cNvSpPr>
          <p:nvPr>
            <p:ph type="body" sz="half" idx="1"/>
          </p:nvPr>
        </p:nvSpPr>
        <p:spPr>
          <a:xfrm>
            <a:off x="533400" y="1905000"/>
            <a:ext cx="4038600" cy="5029200"/>
          </a:xfrm>
        </p:spPr>
        <p:txBody>
          <a:bodyPr/>
          <a:lstStyle/>
          <a:p>
            <a:pPr marL="0" indent="0">
              <a:lnSpc>
                <a:spcPct val="130000"/>
              </a:lnSpc>
              <a:buFont typeface="Wingdings" pitchFamily="2" charset="2"/>
              <a:buNone/>
              <a:defRPr/>
            </a:pPr>
            <a:r>
              <a:rPr lang="en-US" altLang="en-US" dirty="0">
                <a:ea typeface="ＭＳ Ｐゴシック" panose="020B0600070205080204" pitchFamily="34" charset="-128"/>
              </a:rPr>
              <a:t>“What? know ye not that your body is the temple of the Holy Ghost which is in you, … </a:t>
            </a:r>
            <a:r>
              <a:rPr lang="en-US" altLang="en-US" dirty="0">
                <a:latin typeface="Arial Black" panose="020B0604020202020204" pitchFamily="34" charset="0"/>
                <a:ea typeface="ＭＳ Ｐゴシック" panose="020B0600070205080204" pitchFamily="34" charset="-128"/>
              </a:rPr>
              <a:t>therefore glorify God in your body,</a:t>
            </a:r>
            <a:r>
              <a:rPr lang="en-US" altLang="en-US" dirty="0">
                <a:ea typeface="ＭＳ Ｐゴシック" panose="020B0600070205080204" pitchFamily="34" charset="-128"/>
              </a:rPr>
              <a:t> and in your spirit, which are God's.” 1Corinthians 6:19. </a:t>
            </a:r>
          </a:p>
        </p:txBody>
      </p:sp>
    </p:spTree>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620C8789-4CDC-2240-92B9-F6FB5825C468}"/>
              </a:ext>
            </a:extLst>
          </p:cNvPr>
          <p:cNvSpPr>
            <a:spLocks noGrp="1"/>
          </p:cNvSpPr>
          <p:nvPr>
            <p:ph type="dt" sz="quarter" idx="10"/>
          </p:nvPr>
        </p:nvSpPr>
        <p:spPr/>
        <p:txBody>
          <a:bodyPr/>
          <a:lstStyle/>
          <a:p>
            <a:pPr>
              <a:defRPr/>
            </a:pPr>
            <a:endParaRPr lang="en-US"/>
          </a:p>
        </p:txBody>
      </p:sp>
      <p:sp>
        <p:nvSpPr>
          <p:cNvPr id="7" name="Footer Placeholder 5">
            <a:extLst>
              <a:ext uri="{FF2B5EF4-FFF2-40B4-BE49-F238E27FC236}">
                <a16:creationId xmlns:a16="http://schemas.microsoft.com/office/drawing/2014/main" id="{0A14EB4D-1036-1B40-855E-641FFDC1DF78}"/>
              </a:ext>
            </a:extLst>
          </p:cNvPr>
          <p:cNvSpPr>
            <a:spLocks noGrp="1"/>
          </p:cNvSpPr>
          <p:nvPr>
            <p:ph type="ftr" sz="quarter" idx="11"/>
          </p:nvPr>
        </p:nvSpPr>
        <p:spPr/>
        <p:txBody>
          <a:bodyPr/>
          <a:lstStyle/>
          <a:p>
            <a:pPr>
              <a:defRPr/>
            </a:pPr>
            <a:endParaRPr lang="en-US"/>
          </a:p>
        </p:txBody>
      </p:sp>
      <p:pic>
        <p:nvPicPr>
          <p:cNvPr id="44035" name="Picture 2" descr="0606133r">
            <a:extLst>
              <a:ext uri="{FF2B5EF4-FFF2-40B4-BE49-F238E27FC236}">
                <a16:creationId xmlns:a16="http://schemas.microsoft.com/office/drawing/2014/main" id="{5CC121AB-17DA-614C-8F50-4048835A30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1752600"/>
            <a:ext cx="38274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3" descr="right picture header">
            <a:extLst>
              <a:ext uri="{FF2B5EF4-FFF2-40B4-BE49-F238E27FC236}">
                <a16:creationId xmlns:a16="http://schemas.microsoft.com/office/drawing/2014/main" id="{F9921B94-AED4-2B4C-B9B2-300970B0077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64" name="Rectangle 4">
            <a:extLst>
              <a:ext uri="{FF2B5EF4-FFF2-40B4-BE49-F238E27FC236}">
                <a16:creationId xmlns:a16="http://schemas.microsoft.com/office/drawing/2014/main" id="{1D8442E5-3D60-5A44-B2A5-B7CD8334F1F0}"/>
              </a:ext>
            </a:extLst>
          </p:cNvPr>
          <p:cNvSpPr>
            <a:spLocks noGrp="1" noChangeArrowheads="1"/>
          </p:cNvSpPr>
          <p:nvPr>
            <p:ph type="title"/>
          </p:nvPr>
        </p:nvSpPr>
        <p:spPr/>
        <p:txBody>
          <a:bodyPr/>
          <a:lstStyle/>
          <a:p>
            <a:pPr>
              <a:defRPr/>
            </a:pPr>
            <a:r>
              <a:rPr lang="en-US">
                <a:ea typeface="+mj-ea"/>
                <a:cs typeface="+mj-cs"/>
              </a:rPr>
              <a:t>1Corinthians 3:16,17</a:t>
            </a:r>
          </a:p>
        </p:txBody>
      </p:sp>
      <p:sp>
        <p:nvSpPr>
          <p:cNvPr id="450565" name="Rectangle 5">
            <a:extLst>
              <a:ext uri="{FF2B5EF4-FFF2-40B4-BE49-F238E27FC236}">
                <a16:creationId xmlns:a16="http://schemas.microsoft.com/office/drawing/2014/main" id="{A3019384-5C6D-1244-B35E-B4365416EB09}"/>
              </a:ext>
            </a:extLst>
          </p:cNvPr>
          <p:cNvSpPr>
            <a:spLocks noGrp="1" noChangeArrowheads="1"/>
          </p:cNvSpPr>
          <p:nvPr>
            <p:ph type="body" sz="half" idx="1"/>
          </p:nvPr>
        </p:nvSpPr>
        <p:spPr>
          <a:xfrm>
            <a:off x="457200" y="1752600"/>
            <a:ext cx="4038600" cy="5029200"/>
          </a:xfrm>
        </p:spPr>
        <p:txBody>
          <a:bodyPr/>
          <a:lstStyle/>
          <a:p>
            <a:pPr marL="0" indent="0">
              <a:lnSpc>
                <a:spcPct val="120000"/>
              </a:lnSpc>
              <a:buFont typeface="Wingdings" pitchFamily="2" charset="2"/>
              <a:buNone/>
              <a:defRPr/>
            </a:pPr>
            <a:r>
              <a:rPr lang="en-US" altLang="en-US">
                <a:ea typeface="ＭＳ Ｐゴシック" panose="020B0600070205080204" pitchFamily="34" charset="-128"/>
              </a:rPr>
              <a:t>“Know ye not that ye are the temple of God, and that the Spirit of God dwelleth in you? </a:t>
            </a:r>
          </a:p>
        </p:txBody>
      </p:sp>
    </p:spTree>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E811B786-FB62-FF4E-9B71-EC2746E14A8D}"/>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7" name="Footer Placeholder 5">
            <a:extLst>
              <a:ext uri="{FF2B5EF4-FFF2-40B4-BE49-F238E27FC236}">
                <a16:creationId xmlns:a16="http://schemas.microsoft.com/office/drawing/2014/main" id="{27DE8B62-5CCE-7145-8252-9958576FFECF}"/>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pic>
        <p:nvPicPr>
          <p:cNvPr id="46083" name="Picture 2" descr="0606133r">
            <a:extLst>
              <a:ext uri="{FF2B5EF4-FFF2-40B4-BE49-F238E27FC236}">
                <a16:creationId xmlns:a16="http://schemas.microsoft.com/office/drawing/2014/main" id="{C8A0DB30-2171-AB47-BB26-A2A15B46E4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1752600"/>
            <a:ext cx="38274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3" descr="right picture header">
            <a:extLst>
              <a:ext uri="{FF2B5EF4-FFF2-40B4-BE49-F238E27FC236}">
                <a16:creationId xmlns:a16="http://schemas.microsoft.com/office/drawing/2014/main" id="{1DF878DD-A4CA-8A4C-84A5-F1DF8A1131A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64" name="Rectangle 4">
            <a:extLst>
              <a:ext uri="{FF2B5EF4-FFF2-40B4-BE49-F238E27FC236}">
                <a16:creationId xmlns:a16="http://schemas.microsoft.com/office/drawing/2014/main" id="{222AC7ED-4253-FB47-A81C-AC7528A4F729}"/>
              </a:ext>
            </a:extLst>
          </p:cNvPr>
          <p:cNvSpPr>
            <a:spLocks noGrp="1" noChangeArrowheads="1"/>
          </p:cNvSpPr>
          <p:nvPr>
            <p:ph type="title" idx="4294967295"/>
          </p:nvPr>
        </p:nvSpPr>
        <p:spPr/>
        <p:txBody>
          <a:bodyPr/>
          <a:lstStyle/>
          <a:p>
            <a:pPr>
              <a:defRPr/>
            </a:pPr>
            <a:r>
              <a:rPr lang="en-US">
                <a:ea typeface="+mj-ea"/>
                <a:cs typeface="+mj-cs"/>
              </a:rPr>
              <a:t>1Corinthians 3:16,17</a:t>
            </a:r>
          </a:p>
        </p:txBody>
      </p:sp>
      <p:sp>
        <p:nvSpPr>
          <p:cNvPr id="450565" name="Rectangle 5">
            <a:extLst>
              <a:ext uri="{FF2B5EF4-FFF2-40B4-BE49-F238E27FC236}">
                <a16:creationId xmlns:a16="http://schemas.microsoft.com/office/drawing/2014/main" id="{12C18D88-EDCA-2B42-BE5B-83C902B339E4}"/>
              </a:ext>
            </a:extLst>
          </p:cNvPr>
          <p:cNvSpPr>
            <a:spLocks noGrp="1" noChangeArrowheads="1"/>
          </p:cNvSpPr>
          <p:nvPr>
            <p:ph type="body" sz="half" idx="4294967295"/>
          </p:nvPr>
        </p:nvSpPr>
        <p:spPr>
          <a:xfrm>
            <a:off x="457200" y="1752600"/>
            <a:ext cx="4038600" cy="5029200"/>
          </a:xfrm>
        </p:spPr>
        <p:txBody>
          <a:bodyPr/>
          <a:lstStyle/>
          <a:p>
            <a:pPr marL="0" indent="0">
              <a:lnSpc>
                <a:spcPct val="120000"/>
              </a:lnSpc>
              <a:buFont typeface="Wingdings" pitchFamily="2" charset="2"/>
              <a:buNone/>
              <a:defRPr/>
            </a:pPr>
            <a:r>
              <a:rPr lang="en-US" altLang="en-US" sz="2800">
                <a:ea typeface="ＭＳ Ｐゴシック" panose="020B0600070205080204" pitchFamily="34" charset="-128"/>
              </a:rPr>
              <a:t>“Know ye not that ye are the temple of God, and that the Spirit of God dwelleth in you? If any man </a:t>
            </a:r>
            <a:r>
              <a:rPr lang="en-US" altLang="en-US" sz="2800">
                <a:latin typeface="Arial Black" panose="020B0604020202020204" pitchFamily="34" charset="0"/>
                <a:ea typeface="ＭＳ Ｐゴシック" panose="020B0600070205080204" pitchFamily="34" charset="-128"/>
              </a:rPr>
              <a:t>defile</a:t>
            </a:r>
            <a:r>
              <a:rPr lang="en-US" altLang="en-US" sz="2800">
                <a:ea typeface="ＭＳ Ｐゴシック" panose="020B0600070205080204" pitchFamily="34" charset="-128"/>
              </a:rPr>
              <a:t> the temple of God, him shall God destroy; for the temple of God is holy, which temple ye are.” </a:t>
            </a:r>
          </a:p>
        </p:txBody>
      </p:sp>
    </p:spTree>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8192913F-F3B7-2E47-826F-202B4492EA8C}"/>
              </a:ext>
            </a:extLst>
          </p:cNvPr>
          <p:cNvSpPr>
            <a:spLocks noGrp="1"/>
          </p:cNvSpPr>
          <p:nvPr>
            <p:ph type="dt" sz="quarter" idx="10"/>
          </p:nvPr>
        </p:nvSpPr>
        <p:spPr/>
        <p:txBody>
          <a:bodyPr/>
          <a:lstStyle/>
          <a:p>
            <a:pPr>
              <a:defRPr/>
            </a:pPr>
            <a:endParaRPr lang="en-US"/>
          </a:p>
        </p:txBody>
      </p:sp>
      <p:sp>
        <p:nvSpPr>
          <p:cNvPr id="8" name="Footer Placeholder 5">
            <a:extLst>
              <a:ext uri="{FF2B5EF4-FFF2-40B4-BE49-F238E27FC236}">
                <a16:creationId xmlns:a16="http://schemas.microsoft.com/office/drawing/2014/main" id="{6952457F-B70A-804C-99D9-9F59E5521767}"/>
              </a:ext>
            </a:extLst>
          </p:cNvPr>
          <p:cNvSpPr>
            <a:spLocks noGrp="1"/>
          </p:cNvSpPr>
          <p:nvPr>
            <p:ph type="ftr" sz="quarter" idx="11"/>
          </p:nvPr>
        </p:nvSpPr>
        <p:spPr/>
        <p:txBody>
          <a:bodyPr/>
          <a:lstStyle/>
          <a:p>
            <a:pPr>
              <a:defRPr/>
            </a:pPr>
            <a:endParaRPr lang="en-US"/>
          </a:p>
        </p:txBody>
      </p:sp>
      <p:pic>
        <p:nvPicPr>
          <p:cNvPr id="48131" name="Picture 2" descr="7715632r">
            <a:extLst>
              <a:ext uri="{FF2B5EF4-FFF2-40B4-BE49-F238E27FC236}">
                <a16:creationId xmlns:a16="http://schemas.microsoft.com/office/drawing/2014/main" id="{351198A2-F3D0-704C-9A6C-09CA3AFFCF2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7575" y="1447800"/>
            <a:ext cx="38068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3" descr="right picture left text header">
            <a:extLst>
              <a:ext uri="{FF2B5EF4-FFF2-40B4-BE49-F238E27FC236}">
                <a16:creationId xmlns:a16="http://schemas.microsoft.com/office/drawing/2014/main" id="{96B4564B-90DD-F246-8A4F-F9748B9E217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508" name="Rectangle 4">
            <a:extLst>
              <a:ext uri="{FF2B5EF4-FFF2-40B4-BE49-F238E27FC236}">
                <a16:creationId xmlns:a16="http://schemas.microsoft.com/office/drawing/2014/main" id="{623AB5CD-F4AD-A54E-BF2B-94F923897051}"/>
              </a:ext>
            </a:extLst>
          </p:cNvPr>
          <p:cNvSpPr>
            <a:spLocks noGrp="1" noChangeArrowheads="1"/>
          </p:cNvSpPr>
          <p:nvPr>
            <p:ph type="title"/>
          </p:nvPr>
        </p:nvSpPr>
        <p:spPr/>
        <p:txBody>
          <a:bodyPr/>
          <a:lstStyle/>
          <a:p>
            <a:pPr>
              <a:defRPr/>
            </a:pPr>
            <a:r>
              <a:rPr lang="en-US">
                <a:ea typeface="+mj-ea"/>
                <a:cs typeface="+mj-cs"/>
              </a:rPr>
              <a:t>Neurophysiology </a:t>
            </a:r>
          </a:p>
        </p:txBody>
      </p:sp>
      <p:sp>
        <p:nvSpPr>
          <p:cNvPr id="533509" name="Rectangle 5">
            <a:extLst>
              <a:ext uri="{FF2B5EF4-FFF2-40B4-BE49-F238E27FC236}">
                <a16:creationId xmlns:a16="http://schemas.microsoft.com/office/drawing/2014/main" id="{4E57BA09-F57C-544A-BF0F-D79C6BD2C480}"/>
              </a:ext>
            </a:extLst>
          </p:cNvPr>
          <p:cNvSpPr>
            <a:spLocks noGrp="1" noChangeArrowheads="1"/>
          </p:cNvSpPr>
          <p:nvPr>
            <p:ph type="body" sz="half" idx="1"/>
          </p:nvPr>
        </p:nvSpPr>
        <p:spPr>
          <a:xfrm>
            <a:off x="762000" y="1981200"/>
            <a:ext cx="3657600" cy="4572000"/>
          </a:xfrm>
          <a:effectLst/>
        </p:spPr>
        <p:txBody>
          <a:bodyPr/>
          <a:lstStyle/>
          <a:p>
            <a:pPr>
              <a:lnSpc>
                <a:spcPct val="110000"/>
              </a:lnSpc>
              <a:buFont typeface="Wingdings" pitchFamily="-111" charset="2"/>
              <a:buChar char="l"/>
              <a:defRPr/>
            </a:pPr>
            <a:r>
              <a:rPr lang="en-US" dirty="0">
                <a:effectLst>
                  <a:outerShdw blurRad="38100" dist="38100" dir="2700000" algn="tl">
                    <a:srgbClr val="000000">
                      <a:alpha val="43137"/>
                    </a:srgbClr>
                  </a:outerShdw>
                </a:effectLst>
                <a:ea typeface="+mn-ea"/>
                <a:cs typeface="+mn-cs"/>
              </a:rPr>
              <a:t>Biblically Clean meats cause a significant slowing of brain function.</a:t>
            </a:r>
          </a:p>
          <a:p>
            <a:pPr>
              <a:lnSpc>
                <a:spcPct val="110000"/>
              </a:lnSpc>
              <a:buFont typeface="Wingdings" pitchFamily="-111" charset="2"/>
              <a:buChar char="l"/>
              <a:defRPr/>
            </a:pPr>
            <a:r>
              <a:rPr lang="en-US" dirty="0">
                <a:effectLst>
                  <a:outerShdw blurRad="38100" dist="38100" dir="2700000" algn="tl">
                    <a:srgbClr val="000000">
                      <a:alpha val="43137"/>
                    </a:srgbClr>
                  </a:outerShdw>
                </a:effectLst>
                <a:ea typeface="+mn-ea"/>
                <a:cs typeface="+mn-cs"/>
              </a:rPr>
              <a:t>Biblically unclean meats cause a seven fold decrease in brain function.</a:t>
            </a:r>
          </a:p>
        </p:txBody>
      </p:sp>
      <p:sp>
        <p:nvSpPr>
          <p:cNvPr id="533510" name="Rectangle 6">
            <a:extLst>
              <a:ext uri="{FF2B5EF4-FFF2-40B4-BE49-F238E27FC236}">
                <a16:creationId xmlns:a16="http://schemas.microsoft.com/office/drawing/2014/main" id="{843A84A3-71FF-7740-B6C4-51FBF2B70CC2}"/>
              </a:ext>
            </a:extLst>
          </p:cNvPr>
          <p:cNvSpPr>
            <a:spLocks noChangeArrowheads="1"/>
          </p:cNvSpPr>
          <p:nvPr/>
        </p:nvSpPr>
        <p:spPr bwMode="auto">
          <a:xfrm>
            <a:off x="3294063" y="6553200"/>
            <a:ext cx="2741612" cy="3048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sz="1400">
                <a:solidFill>
                  <a:srgbClr val="FFFF00"/>
                </a:solidFill>
                <a:latin typeface="Times New Roman" pitchFamily="-111" charset="0"/>
                <a:ea typeface="ＭＳ Ｐゴシック" pitchFamily="-111" charset="-128"/>
                <a:cs typeface="ＭＳ Ｐゴシック" pitchFamily="-111" charset="-128"/>
              </a:rPr>
              <a:t>Baldwin, BE. Ed. Health &amp; Healing</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350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3350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50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descr="0602031">
            <a:extLst>
              <a:ext uri="{FF2B5EF4-FFF2-40B4-BE49-F238E27FC236}">
                <a16:creationId xmlns:a16="http://schemas.microsoft.com/office/drawing/2014/main" id="{E35461B2-72A0-2848-8AF0-44DDA83D4FC0}"/>
              </a:ext>
            </a:extLst>
          </p:cNvPr>
          <p:cNvPicPr>
            <a:picLocks noChangeAspect="1" noChangeArrowheads="1"/>
          </p:cNvPicPr>
          <p:nvPr/>
        </p:nvPicPr>
        <p:blipFill>
          <a:blip r:embed="rId3" cstate="email">
            <a:lum bright="-6000" contrast="18000"/>
            <a:extLst>
              <a:ext uri="{28A0092B-C50C-407E-A947-70E740481C1C}">
                <a14:useLocalDpi xmlns:a14="http://schemas.microsoft.com/office/drawing/2010/main"/>
              </a:ext>
            </a:extLst>
          </a:blip>
          <a:srcRect/>
          <a:stretch>
            <a:fillRect/>
          </a:stretch>
        </p:blipFill>
        <p:spPr bwMode="auto">
          <a:xfrm>
            <a:off x="533400" y="2057400"/>
            <a:ext cx="800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6" descr="big picture header">
            <a:extLst>
              <a:ext uri="{FF2B5EF4-FFF2-40B4-BE49-F238E27FC236}">
                <a16:creationId xmlns:a16="http://schemas.microsoft.com/office/drawing/2014/main" id="{704ADD8C-0EE2-4C47-BA47-8D14FE6BC23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a:extLst>
              <a:ext uri="{FF2B5EF4-FFF2-40B4-BE49-F238E27FC236}">
                <a16:creationId xmlns:a16="http://schemas.microsoft.com/office/drawing/2014/main" id="{D27A5C81-83D9-B442-A20D-54B269E2CAF1}"/>
              </a:ext>
            </a:extLst>
          </p:cNvPr>
          <p:cNvSpPr>
            <a:spLocks noGrp="1" noChangeArrowheads="1"/>
          </p:cNvSpPr>
          <p:nvPr>
            <p:ph type="ctrTitle"/>
          </p:nvPr>
        </p:nvSpPr>
        <p:spPr>
          <a:xfrm>
            <a:off x="685800" y="533400"/>
            <a:ext cx="7772400" cy="990600"/>
          </a:xfrm>
        </p:spPr>
        <p:txBody>
          <a:bodyPr/>
          <a:lstStyle/>
          <a:p>
            <a:pPr>
              <a:defRPr/>
            </a:pPr>
            <a:r>
              <a:rPr lang="en-US" sz="6600">
                <a:ea typeface="+mj-ea"/>
                <a:cs typeface="+mj-cs"/>
              </a:rPr>
              <a:t>Glorify God!</a:t>
            </a:r>
          </a:p>
        </p:txBody>
      </p:sp>
      <p:sp>
        <p:nvSpPr>
          <p:cNvPr id="16389" name="Rectangle 5">
            <a:extLst>
              <a:ext uri="{FF2B5EF4-FFF2-40B4-BE49-F238E27FC236}">
                <a16:creationId xmlns:a16="http://schemas.microsoft.com/office/drawing/2014/main" id="{A932F30A-8882-2144-89DA-92EC4E4CED52}"/>
              </a:ext>
            </a:extLst>
          </p:cNvPr>
          <p:cNvSpPr>
            <a:spLocks noGrp="1" noChangeArrowheads="1"/>
          </p:cNvSpPr>
          <p:nvPr>
            <p:ph type="body" idx="4294967295"/>
          </p:nvPr>
        </p:nvSpPr>
        <p:spPr>
          <a:xfrm>
            <a:off x="685800" y="5562600"/>
            <a:ext cx="7772400" cy="1066800"/>
          </a:xfrm>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itchFamily="2" charset="2"/>
              <a:buNone/>
              <a:defRPr/>
            </a:pPr>
            <a:r>
              <a:rPr lang="en-US" altLang="en-US" sz="2800">
                <a:ea typeface="ＭＳ Ｐゴシック" panose="020B0600070205080204" pitchFamily="34" charset="-128"/>
              </a:rPr>
              <a:t>“… glorify God in your body, and in your spirit, which are God's.” 1 Corinthians  6:20 </a:t>
            </a:r>
          </a:p>
        </p:txBody>
      </p:sp>
    </p:spTree>
  </p:cSld>
  <p:clrMapOvr>
    <a:masterClrMapping/>
  </p:clrMapOvr>
  <p:transition>
    <p:zoom dir="in"/>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Date Placeholder 2">
            <a:extLst>
              <a:ext uri="{FF2B5EF4-FFF2-40B4-BE49-F238E27FC236}">
                <a16:creationId xmlns:a16="http://schemas.microsoft.com/office/drawing/2014/main" id="{676D39B0-3D6A-D147-ABDC-31F6214CB077}"/>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49" name="Footer Placeholder 3">
            <a:extLst>
              <a:ext uri="{FF2B5EF4-FFF2-40B4-BE49-F238E27FC236}">
                <a16:creationId xmlns:a16="http://schemas.microsoft.com/office/drawing/2014/main" id="{21B86D12-D23B-7640-8227-361AAFF53BCF}"/>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pic>
        <p:nvPicPr>
          <p:cNvPr id="460802" name="Picture 2" descr="slide blank">
            <a:extLst>
              <a:ext uri="{FF2B5EF4-FFF2-40B4-BE49-F238E27FC236}">
                <a16:creationId xmlns:a16="http://schemas.microsoft.com/office/drawing/2014/main" id="{9CEC6408-9611-624A-8282-34873CE1561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outerShdw blurRad="63500" dist="38099" dir="2700000" algn="ctr" rotWithShape="0">
              <a:srgbClr val="000000">
                <a:alpha val="74998"/>
              </a:srgbClr>
            </a:outerShdw>
          </a:effectLst>
        </p:spPr>
      </p:pic>
      <p:sp>
        <p:nvSpPr>
          <p:cNvPr id="460803" name="Rectangle 3">
            <a:extLst>
              <a:ext uri="{FF2B5EF4-FFF2-40B4-BE49-F238E27FC236}">
                <a16:creationId xmlns:a16="http://schemas.microsoft.com/office/drawing/2014/main" id="{9F573910-33C5-2448-8960-ACB442DD5588}"/>
              </a:ext>
            </a:extLst>
          </p:cNvPr>
          <p:cNvSpPr>
            <a:spLocks noChangeArrowheads="1"/>
          </p:cNvSpPr>
          <p:nvPr/>
        </p:nvSpPr>
        <p:spPr bwMode="auto">
          <a:xfrm>
            <a:off x="1220788" y="1873250"/>
            <a:ext cx="7096125" cy="3817938"/>
          </a:xfrm>
          <a:prstGeom prst="rect">
            <a:avLst/>
          </a:prstGeom>
          <a:gradFill rotWithShape="0">
            <a:gsLst>
              <a:gs pos="0">
                <a:srgbClr val="4D0808"/>
              </a:gs>
              <a:gs pos="30000">
                <a:srgbClr val="FF0300"/>
              </a:gs>
              <a:gs pos="55000">
                <a:srgbClr val="FF7A00"/>
              </a:gs>
              <a:gs pos="100000">
                <a:srgbClr val="FFF200"/>
              </a:gs>
            </a:gsLst>
            <a:lin ang="5400000" scaled="1"/>
          </a:gradFill>
          <a:ln>
            <a:noFill/>
          </a:ln>
          <a:effectLst>
            <a:outerShdw blurRad="308610"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0804" name="Rectangle 4">
            <a:extLst>
              <a:ext uri="{FF2B5EF4-FFF2-40B4-BE49-F238E27FC236}">
                <a16:creationId xmlns:a16="http://schemas.microsoft.com/office/drawing/2014/main" id="{5D4A2158-2CF6-8446-B1DB-FB97F12BF321}"/>
              </a:ext>
            </a:extLst>
          </p:cNvPr>
          <p:cNvSpPr>
            <a:spLocks noChangeArrowheads="1"/>
          </p:cNvSpPr>
          <p:nvPr/>
        </p:nvSpPr>
        <p:spPr bwMode="auto">
          <a:xfrm>
            <a:off x="1220788" y="1885950"/>
            <a:ext cx="7096125" cy="3817938"/>
          </a:xfrm>
          <a:prstGeom prst="rect">
            <a:avLst/>
          </a:prstGeom>
          <a:noFill/>
          <a:ln w="1588">
            <a:solidFill>
              <a:srgbClr val="FFFFFF"/>
            </a:solidFill>
            <a:miter lim="800000"/>
            <a:headEnd/>
            <a:tailEn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0805" name="Rectangle 5">
            <a:extLst>
              <a:ext uri="{FF2B5EF4-FFF2-40B4-BE49-F238E27FC236}">
                <a16:creationId xmlns:a16="http://schemas.microsoft.com/office/drawing/2014/main" id="{A28C883B-418C-5447-9FD8-3D054F4134DE}"/>
              </a:ext>
            </a:extLst>
          </p:cNvPr>
          <p:cNvSpPr>
            <a:spLocks noChangeArrowheads="1"/>
          </p:cNvSpPr>
          <p:nvPr/>
        </p:nvSpPr>
        <p:spPr bwMode="auto">
          <a:xfrm>
            <a:off x="3781425" y="6111875"/>
            <a:ext cx="1947863" cy="28892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1" lang="en-US" altLang="en-US" sz="1900">
                <a:solidFill>
                  <a:srgbClr val="FFFF00"/>
                </a:solidFill>
                <a:latin typeface="Tahoma" panose="020B0604030504040204" pitchFamily="34" charset="0"/>
              </a:rPr>
              <a:t>Serum Cholesterol</a:t>
            </a:r>
            <a:endParaRPr kumimoji="1" lang="en-US" altLang="en-US">
              <a:solidFill>
                <a:srgbClr val="FFFF00"/>
              </a:solidFill>
            </a:endParaRPr>
          </a:p>
        </p:txBody>
      </p:sp>
      <p:sp>
        <p:nvSpPr>
          <p:cNvPr id="460806" name="Rectangle 6">
            <a:extLst>
              <a:ext uri="{FF2B5EF4-FFF2-40B4-BE49-F238E27FC236}">
                <a16:creationId xmlns:a16="http://schemas.microsoft.com/office/drawing/2014/main" id="{EA17BFF0-479D-FC44-92A5-B0436B976DA1}"/>
              </a:ext>
            </a:extLst>
          </p:cNvPr>
          <p:cNvSpPr>
            <a:spLocks noChangeArrowheads="1"/>
          </p:cNvSpPr>
          <p:nvPr/>
        </p:nvSpPr>
        <p:spPr bwMode="auto">
          <a:xfrm>
            <a:off x="892175" y="3538538"/>
            <a:ext cx="263525" cy="28892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1" lang="en-US" altLang="en-US" sz="1900">
                <a:solidFill>
                  <a:srgbClr val="1F1A17"/>
                </a:solidFill>
                <a:latin typeface="Tahoma" panose="020B0604030504040204" pitchFamily="34" charset="0"/>
              </a:rPr>
              <a:t>10</a:t>
            </a:r>
            <a:endParaRPr kumimoji="1" lang="en-US" altLang="en-US"/>
          </a:p>
        </p:txBody>
      </p:sp>
      <p:sp>
        <p:nvSpPr>
          <p:cNvPr id="460807" name="Rectangle 7">
            <a:extLst>
              <a:ext uri="{FF2B5EF4-FFF2-40B4-BE49-F238E27FC236}">
                <a16:creationId xmlns:a16="http://schemas.microsoft.com/office/drawing/2014/main" id="{A370DFCE-F582-8D45-A7CC-2A36625C044C}"/>
              </a:ext>
            </a:extLst>
          </p:cNvPr>
          <p:cNvSpPr>
            <a:spLocks noChangeArrowheads="1"/>
          </p:cNvSpPr>
          <p:nvPr/>
        </p:nvSpPr>
        <p:spPr bwMode="auto">
          <a:xfrm>
            <a:off x="890588" y="2327275"/>
            <a:ext cx="263525" cy="28892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1" lang="en-US" altLang="en-US" sz="1900">
                <a:solidFill>
                  <a:srgbClr val="1F1A17"/>
                </a:solidFill>
                <a:latin typeface="Tahoma" panose="020B0604030504040204" pitchFamily="34" charset="0"/>
              </a:rPr>
              <a:t>16</a:t>
            </a:r>
            <a:endParaRPr kumimoji="1" lang="en-US" altLang="en-US"/>
          </a:p>
        </p:txBody>
      </p:sp>
      <p:sp>
        <p:nvSpPr>
          <p:cNvPr id="460808" name="Rectangle 8">
            <a:extLst>
              <a:ext uri="{FF2B5EF4-FFF2-40B4-BE49-F238E27FC236}">
                <a16:creationId xmlns:a16="http://schemas.microsoft.com/office/drawing/2014/main" id="{09AEF842-E9F9-5241-B9D3-868776CC9FD6}"/>
              </a:ext>
            </a:extLst>
          </p:cNvPr>
          <p:cNvSpPr>
            <a:spLocks noChangeArrowheads="1"/>
          </p:cNvSpPr>
          <p:nvPr/>
        </p:nvSpPr>
        <p:spPr bwMode="auto">
          <a:xfrm>
            <a:off x="893763" y="3138488"/>
            <a:ext cx="263525" cy="28892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1" lang="en-US" altLang="en-US" sz="1900">
                <a:solidFill>
                  <a:srgbClr val="1F1A17"/>
                </a:solidFill>
                <a:latin typeface="Tahoma" panose="020B0604030504040204" pitchFamily="34" charset="0"/>
              </a:rPr>
              <a:t>12</a:t>
            </a:r>
            <a:endParaRPr kumimoji="1" lang="en-US" altLang="en-US"/>
          </a:p>
        </p:txBody>
      </p:sp>
      <p:sp>
        <p:nvSpPr>
          <p:cNvPr id="460809" name="Rectangle 9">
            <a:extLst>
              <a:ext uri="{FF2B5EF4-FFF2-40B4-BE49-F238E27FC236}">
                <a16:creationId xmlns:a16="http://schemas.microsoft.com/office/drawing/2014/main" id="{55E3F8F9-7535-BB44-B2F5-656559DAC824}"/>
              </a:ext>
            </a:extLst>
          </p:cNvPr>
          <p:cNvSpPr>
            <a:spLocks noChangeArrowheads="1"/>
          </p:cNvSpPr>
          <p:nvPr/>
        </p:nvSpPr>
        <p:spPr bwMode="auto">
          <a:xfrm>
            <a:off x="892175" y="2733675"/>
            <a:ext cx="263525" cy="28892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1" lang="en-US" altLang="en-US" sz="1900">
                <a:solidFill>
                  <a:srgbClr val="1F1A17"/>
                </a:solidFill>
                <a:latin typeface="Tahoma" panose="020B0604030504040204" pitchFamily="34" charset="0"/>
              </a:rPr>
              <a:t>14</a:t>
            </a:r>
            <a:endParaRPr kumimoji="1" lang="en-US" altLang="en-US"/>
          </a:p>
        </p:txBody>
      </p:sp>
      <p:sp>
        <p:nvSpPr>
          <p:cNvPr id="460810" name="Rectangle 10">
            <a:extLst>
              <a:ext uri="{FF2B5EF4-FFF2-40B4-BE49-F238E27FC236}">
                <a16:creationId xmlns:a16="http://schemas.microsoft.com/office/drawing/2014/main" id="{66165403-98E4-E24D-873C-41D57EFB1F31}"/>
              </a:ext>
            </a:extLst>
          </p:cNvPr>
          <p:cNvSpPr>
            <a:spLocks noChangeArrowheads="1"/>
          </p:cNvSpPr>
          <p:nvPr/>
        </p:nvSpPr>
        <p:spPr bwMode="auto">
          <a:xfrm>
            <a:off x="890588" y="1943100"/>
            <a:ext cx="263525" cy="28892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1" lang="en-US" altLang="en-US" sz="1900">
                <a:solidFill>
                  <a:srgbClr val="1F1A17"/>
                </a:solidFill>
                <a:latin typeface="Tahoma" panose="020B0604030504040204" pitchFamily="34" charset="0"/>
              </a:rPr>
              <a:t>18</a:t>
            </a:r>
            <a:endParaRPr kumimoji="1" lang="en-US" altLang="en-US"/>
          </a:p>
        </p:txBody>
      </p:sp>
      <p:sp>
        <p:nvSpPr>
          <p:cNvPr id="460811" name="Rectangle 11">
            <a:extLst>
              <a:ext uri="{FF2B5EF4-FFF2-40B4-BE49-F238E27FC236}">
                <a16:creationId xmlns:a16="http://schemas.microsoft.com/office/drawing/2014/main" id="{FE7CE5F2-BF09-914D-A70B-6C85D51D5887}"/>
              </a:ext>
            </a:extLst>
          </p:cNvPr>
          <p:cNvSpPr>
            <a:spLocks noChangeArrowheads="1"/>
          </p:cNvSpPr>
          <p:nvPr/>
        </p:nvSpPr>
        <p:spPr bwMode="auto">
          <a:xfrm>
            <a:off x="1008063" y="3943350"/>
            <a:ext cx="131762" cy="28892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1" lang="en-US" altLang="en-US" sz="1900">
                <a:solidFill>
                  <a:srgbClr val="1F1A17"/>
                </a:solidFill>
                <a:latin typeface="Tahoma" panose="020B0604030504040204" pitchFamily="34" charset="0"/>
              </a:rPr>
              <a:t>8</a:t>
            </a:r>
            <a:endParaRPr kumimoji="1" lang="en-US" altLang="en-US"/>
          </a:p>
        </p:txBody>
      </p:sp>
      <p:sp>
        <p:nvSpPr>
          <p:cNvPr id="460812" name="Rectangle 12">
            <a:extLst>
              <a:ext uri="{FF2B5EF4-FFF2-40B4-BE49-F238E27FC236}">
                <a16:creationId xmlns:a16="http://schemas.microsoft.com/office/drawing/2014/main" id="{1DC933BE-C8B5-F24A-85A5-F0142B9A8874}"/>
              </a:ext>
            </a:extLst>
          </p:cNvPr>
          <p:cNvSpPr>
            <a:spLocks noChangeArrowheads="1"/>
          </p:cNvSpPr>
          <p:nvPr/>
        </p:nvSpPr>
        <p:spPr bwMode="auto">
          <a:xfrm>
            <a:off x="1004888" y="4344988"/>
            <a:ext cx="131762" cy="28892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1" lang="en-US" altLang="en-US" sz="1900">
                <a:solidFill>
                  <a:srgbClr val="1F1A17"/>
                </a:solidFill>
                <a:latin typeface="Tahoma" panose="020B0604030504040204" pitchFamily="34" charset="0"/>
              </a:rPr>
              <a:t>6</a:t>
            </a:r>
            <a:endParaRPr kumimoji="1" lang="en-US" altLang="en-US"/>
          </a:p>
        </p:txBody>
      </p:sp>
      <p:sp>
        <p:nvSpPr>
          <p:cNvPr id="460813" name="Rectangle 13">
            <a:extLst>
              <a:ext uri="{FF2B5EF4-FFF2-40B4-BE49-F238E27FC236}">
                <a16:creationId xmlns:a16="http://schemas.microsoft.com/office/drawing/2014/main" id="{0026208F-497B-1748-9F74-20874D58B42A}"/>
              </a:ext>
            </a:extLst>
          </p:cNvPr>
          <p:cNvSpPr>
            <a:spLocks noChangeArrowheads="1"/>
          </p:cNvSpPr>
          <p:nvPr/>
        </p:nvSpPr>
        <p:spPr bwMode="auto">
          <a:xfrm>
            <a:off x="1008063" y="4752975"/>
            <a:ext cx="131762" cy="28892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1" lang="en-US" altLang="en-US" sz="1900">
                <a:solidFill>
                  <a:srgbClr val="1F1A17"/>
                </a:solidFill>
                <a:latin typeface="Tahoma" panose="020B0604030504040204" pitchFamily="34" charset="0"/>
              </a:rPr>
              <a:t>4</a:t>
            </a:r>
            <a:endParaRPr kumimoji="1" lang="en-US" altLang="en-US"/>
          </a:p>
        </p:txBody>
      </p:sp>
      <p:sp>
        <p:nvSpPr>
          <p:cNvPr id="460814" name="Rectangle 14">
            <a:extLst>
              <a:ext uri="{FF2B5EF4-FFF2-40B4-BE49-F238E27FC236}">
                <a16:creationId xmlns:a16="http://schemas.microsoft.com/office/drawing/2014/main" id="{06527111-F620-244F-AF04-B4E8E1006B9C}"/>
              </a:ext>
            </a:extLst>
          </p:cNvPr>
          <p:cNvSpPr>
            <a:spLocks noChangeArrowheads="1"/>
          </p:cNvSpPr>
          <p:nvPr/>
        </p:nvSpPr>
        <p:spPr bwMode="auto">
          <a:xfrm>
            <a:off x="1009650" y="5156200"/>
            <a:ext cx="131763" cy="28892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1" lang="en-US" altLang="en-US" sz="1900">
                <a:solidFill>
                  <a:srgbClr val="1F1A17"/>
                </a:solidFill>
                <a:latin typeface="Tahoma" panose="020B0604030504040204" pitchFamily="34" charset="0"/>
              </a:rPr>
              <a:t>2</a:t>
            </a:r>
            <a:endParaRPr kumimoji="1" lang="en-US" altLang="en-US"/>
          </a:p>
        </p:txBody>
      </p:sp>
      <p:sp>
        <p:nvSpPr>
          <p:cNvPr id="460815" name="Rectangle 15">
            <a:extLst>
              <a:ext uri="{FF2B5EF4-FFF2-40B4-BE49-F238E27FC236}">
                <a16:creationId xmlns:a16="http://schemas.microsoft.com/office/drawing/2014/main" id="{6561A6E9-D6E4-5C42-8BDE-5DF7D5644ACB}"/>
              </a:ext>
            </a:extLst>
          </p:cNvPr>
          <p:cNvSpPr>
            <a:spLocks noChangeArrowheads="1"/>
          </p:cNvSpPr>
          <p:nvPr/>
        </p:nvSpPr>
        <p:spPr bwMode="auto">
          <a:xfrm>
            <a:off x="1231900" y="5762625"/>
            <a:ext cx="395288" cy="28892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1" lang="en-US" altLang="en-US" sz="1900">
                <a:solidFill>
                  <a:srgbClr val="1F1A17"/>
                </a:solidFill>
                <a:latin typeface="Tahoma" panose="020B0604030504040204" pitchFamily="34" charset="0"/>
              </a:rPr>
              <a:t>140</a:t>
            </a:r>
            <a:endParaRPr kumimoji="1" lang="en-US" altLang="en-US"/>
          </a:p>
        </p:txBody>
      </p:sp>
      <p:sp>
        <p:nvSpPr>
          <p:cNvPr id="460816" name="Rectangle 16">
            <a:extLst>
              <a:ext uri="{FF2B5EF4-FFF2-40B4-BE49-F238E27FC236}">
                <a16:creationId xmlns:a16="http://schemas.microsoft.com/office/drawing/2014/main" id="{564423DF-8655-2047-9F3B-FB1871010B86}"/>
              </a:ext>
            </a:extLst>
          </p:cNvPr>
          <p:cNvSpPr>
            <a:spLocks noChangeArrowheads="1"/>
          </p:cNvSpPr>
          <p:nvPr/>
        </p:nvSpPr>
        <p:spPr bwMode="auto">
          <a:xfrm>
            <a:off x="2093913" y="5762625"/>
            <a:ext cx="395287" cy="28892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1" lang="en-US" altLang="en-US" sz="1900">
                <a:solidFill>
                  <a:srgbClr val="1F1A17"/>
                </a:solidFill>
                <a:latin typeface="Tahoma" panose="020B0604030504040204" pitchFamily="34" charset="0"/>
              </a:rPr>
              <a:t>160</a:t>
            </a:r>
            <a:endParaRPr kumimoji="1" lang="en-US" altLang="en-US"/>
          </a:p>
        </p:txBody>
      </p:sp>
      <p:sp>
        <p:nvSpPr>
          <p:cNvPr id="460817" name="Rectangle 17">
            <a:extLst>
              <a:ext uri="{FF2B5EF4-FFF2-40B4-BE49-F238E27FC236}">
                <a16:creationId xmlns:a16="http://schemas.microsoft.com/office/drawing/2014/main" id="{75CBCFB1-C97C-6F4E-B174-15CD6F971F7A}"/>
              </a:ext>
            </a:extLst>
          </p:cNvPr>
          <p:cNvSpPr>
            <a:spLocks noChangeArrowheads="1"/>
          </p:cNvSpPr>
          <p:nvPr/>
        </p:nvSpPr>
        <p:spPr bwMode="auto">
          <a:xfrm>
            <a:off x="2955925" y="5762625"/>
            <a:ext cx="395288" cy="28892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1" lang="en-US" altLang="en-US" sz="1900">
                <a:solidFill>
                  <a:srgbClr val="1F1A17"/>
                </a:solidFill>
                <a:latin typeface="Tahoma" panose="020B0604030504040204" pitchFamily="34" charset="0"/>
              </a:rPr>
              <a:t>180</a:t>
            </a:r>
            <a:endParaRPr kumimoji="1" lang="en-US" altLang="en-US"/>
          </a:p>
        </p:txBody>
      </p:sp>
      <p:sp>
        <p:nvSpPr>
          <p:cNvPr id="460818" name="Rectangle 18">
            <a:extLst>
              <a:ext uri="{FF2B5EF4-FFF2-40B4-BE49-F238E27FC236}">
                <a16:creationId xmlns:a16="http://schemas.microsoft.com/office/drawing/2014/main" id="{9EFA7F18-08F6-6D4F-BD22-A2000CFCD49C}"/>
              </a:ext>
            </a:extLst>
          </p:cNvPr>
          <p:cNvSpPr>
            <a:spLocks noChangeArrowheads="1"/>
          </p:cNvSpPr>
          <p:nvPr/>
        </p:nvSpPr>
        <p:spPr bwMode="auto">
          <a:xfrm>
            <a:off x="4681538" y="5762625"/>
            <a:ext cx="395287" cy="28892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1" lang="en-US" altLang="en-US" sz="1900">
                <a:solidFill>
                  <a:srgbClr val="1F1A17"/>
                </a:solidFill>
                <a:latin typeface="Tahoma" panose="020B0604030504040204" pitchFamily="34" charset="0"/>
              </a:rPr>
              <a:t>220</a:t>
            </a:r>
            <a:endParaRPr kumimoji="1" lang="en-US" altLang="en-US"/>
          </a:p>
        </p:txBody>
      </p:sp>
      <p:sp>
        <p:nvSpPr>
          <p:cNvPr id="460819" name="Rectangle 19">
            <a:extLst>
              <a:ext uri="{FF2B5EF4-FFF2-40B4-BE49-F238E27FC236}">
                <a16:creationId xmlns:a16="http://schemas.microsoft.com/office/drawing/2014/main" id="{C923A41E-4725-1942-AE07-B2D476E99080}"/>
              </a:ext>
            </a:extLst>
          </p:cNvPr>
          <p:cNvSpPr>
            <a:spLocks noChangeArrowheads="1"/>
          </p:cNvSpPr>
          <p:nvPr/>
        </p:nvSpPr>
        <p:spPr bwMode="auto">
          <a:xfrm>
            <a:off x="6403975" y="5762625"/>
            <a:ext cx="395288" cy="28892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1" lang="en-US" altLang="en-US" sz="1900">
                <a:solidFill>
                  <a:srgbClr val="1F1A17"/>
                </a:solidFill>
                <a:latin typeface="Tahoma" panose="020B0604030504040204" pitchFamily="34" charset="0"/>
              </a:rPr>
              <a:t>260</a:t>
            </a:r>
            <a:endParaRPr kumimoji="1" lang="en-US" altLang="en-US"/>
          </a:p>
        </p:txBody>
      </p:sp>
      <p:sp>
        <p:nvSpPr>
          <p:cNvPr id="460820" name="Rectangle 20">
            <a:extLst>
              <a:ext uri="{FF2B5EF4-FFF2-40B4-BE49-F238E27FC236}">
                <a16:creationId xmlns:a16="http://schemas.microsoft.com/office/drawing/2014/main" id="{59409ACB-58A8-E74A-99CA-C47EC2BB02F3}"/>
              </a:ext>
            </a:extLst>
          </p:cNvPr>
          <p:cNvSpPr>
            <a:spLocks noChangeArrowheads="1"/>
          </p:cNvSpPr>
          <p:nvPr/>
        </p:nvSpPr>
        <p:spPr bwMode="auto">
          <a:xfrm>
            <a:off x="3817938" y="5762625"/>
            <a:ext cx="395287" cy="28892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1" lang="en-US" altLang="en-US" sz="1900">
                <a:solidFill>
                  <a:srgbClr val="1F1A17"/>
                </a:solidFill>
                <a:latin typeface="Tahoma" panose="020B0604030504040204" pitchFamily="34" charset="0"/>
              </a:rPr>
              <a:t>200</a:t>
            </a:r>
            <a:endParaRPr kumimoji="1" lang="en-US" altLang="en-US"/>
          </a:p>
        </p:txBody>
      </p:sp>
      <p:sp>
        <p:nvSpPr>
          <p:cNvPr id="460821" name="Rectangle 21">
            <a:extLst>
              <a:ext uri="{FF2B5EF4-FFF2-40B4-BE49-F238E27FC236}">
                <a16:creationId xmlns:a16="http://schemas.microsoft.com/office/drawing/2014/main" id="{30119648-5508-5241-A2D3-AC2BFC1CF192}"/>
              </a:ext>
            </a:extLst>
          </p:cNvPr>
          <p:cNvSpPr>
            <a:spLocks noChangeArrowheads="1"/>
          </p:cNvSpPr>
          <p:nvPr/>
        </p:nvSpPr>
        <p:spPr bwMode="auto">
          <a:xfrm>
            <a:off x="5541963" y="5762625"/>
            <a:ext cx="395287" cy="28892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1" lang="en-US" altLang="en-US" sz="1900">
                <a:solidFill>
                  <a:srgbClr val="1F1A17"/>
                </a:solidFill>
                <a:latin typeface="Tahoma" panose="020B0604030504040204" pitchFamily="34" charset="0"/>
              </a:rPr>
              <a:t>240</a:t>
            </a:r>
            <a:endParaRPr kumimoji="1" lang="en-US" altLang="en-US"/>
          </a:p>
        </p:txBody>
      </p:sp>
      <p:sp>
        <p:nvSpPr>
          <p:cNvPr id="460822" name="Rectangle 22">
            <a:extLst>
              <a:ext uri="{FF2B5EF4-FFF2-40B4-BE49-F238E27FC236}">
                <a16:creationId xmlns:a16="http://schemas.microsoft.com/office/drawing/2014/main" id="{D90FACAB-366C-A242-94A5-E96F4E929AE4}"/>
              </a:ext>
            </a:extLst>
          </p:cNvPr>
          <p:cNvSpPr>
            <a:spLocks noChangeArrowheads="1"/>
          </p:cNvSpPr>
          <p:nvPr/>
        </p:nvSpPr>
        <p:spPr bwMode="auto">
          <a:xfrm>
            <a:off x="7267575" y="5762625"/>
            <a:ext cx="395288" cy="28892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1" lang="en-US" altLang="en-US" sz="1900">
                <a:solidFill>
                  <a:srgbClr val="1F1A17"/>
                </a:solidFill>
                <a:latin typeface="Tahoma" panose="020B0604030504040204" pitchFamily="34" charset="0"/>
              </a:rPr>
              <a:t>280</a:t>
            </a:r>
            <a:endParaRPr kumimoji="1" lang="en-US" altLang="en-US"/>
          </a:p>
        </p:txBody>
      </p:sp>
      <p:sp>
        <p:nvSpPr>
          <p:cNvPr id="460823" name="Rectangle 23">
            <a:extLst>
              <a:ext uri="{FF2B5EF4-FFF2-40B4-BE49-F238E27FC236}">
                <a16:creationId xmlns:a16="http://schemas.microsoft.com/office/drawing/2014/main" id="{C4E1B39A-AA36-EB42-8FAA-3211910811EC}"/>
              </a:ext>
            </a:extLst>
          </p:cNvPr>
          <p:cNvSpPr>
            <a:spLocks noChangeArrowheads="1"/>
          </p:cNvSpPr>
          <p:nvPr/>
        </p:nvSpPr>
        <p:spPr bwMode="auto">
          <a:xfrm>
            <a:off x="8131175" y="5762625"/>
            <a:ext cx="395288" cy="28892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1" lang="en-US" altLang="en-US" sz="1900">
                <a:solidFill>
                  <a:srgbClr val="1F1A17"/>
                </a:solidFill>
                <a:latin typeface="Tahoma" panose="020B0604030504040204" pitchFamily="34" charset="0"/>
              </a:rPr>
              <a:t>300</a:t>
            </a:r>
            <a:endParaRPr kumimoji="1" lang="en-US" altLang="en-US"/>
          </a:p>
        </p:txBody>
      </p:sp>
      <p:sp>
        <p:nvSpPr>
          <p:cNvPr id="460824" name="Freeform 24">
            <a:extLst>
              <a:ext uri="{FF2B5EF4-FFF2-40B4-BE49-F238E27FC236}">
                <a16:creationId xmlns:a16="http://schemas.microsoft.com/office/drawing/2014/main" id="{9785B08E-FFC0-BE4D-8299-41FC0F14FCF6}"/>
              </a:ext>
            </a:extLst>
          </p:cNvPr>
          <p:cNvSpPr>
            <a:spLocks/>
          </p:cNvSpPr>
          <p:nvPr/>
        </p:nvSpPr>
        <p:spPr bwMode="auto">
          <a:xfrm>
            <a:off x="1217613" y="1898650"/>
            <a:ext cx="7073900" cy="3798888"/>
          </a:xfrm>
          <a:custGeom>
            <a:avLst/>
            <a:gdLst/>
            <a:ahLst/>
            <a:cxnLst>
              <a:cxn ang="0">
                <a:pos x="0" y="0"/>
              </a:cxn>
              <a:cxn ang="0">
                <a:pos x="0" y="2393"/>
              </a:cxn>
              <a:cxn ang="0">
                <a:pos x="4456" y="2393"/>
              </a:cxn>
            </a:cxnLst>
            <a:rect l="0" t="0" r="r" b="b"/>
            <a:pathLst>
              <a:path w="4456" h="2393">
                <a:moveTo>
                  <a:pt x="0" y="0"/>
                </a:moveTo>
                <a:lnTo>
                  <a:pt x="0" y="2393"/>
                </a:lnTo>
                <a:lnTo>
                  <a:pt x="4456" y="2393"/>
                </a:lnTo>
              </a:path>
            </a:pathLst>
          </a:custGeom>
          <a:noFill/>
          <a:ln w="6350">
            <a:solidFill>
              <a:srgbClr val="1F1A17"/>
            </a:solidFill>
            <a:prstDash val="solid"/>
            <a:round/>
            <a:headEnd/>
            <a:tailEn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0825" name="Line 25">
            <a:extLst>
              <a:ext uri="{FF2B5EF4-FFF2-40B4-BE49-F238E27FC236}">
                <a16:creationId xmlns:a16="http://schemas.microsoft.com/office/drawing/2014/main" id="{EA89CAFE-37AD-264E-997A-1944040399F8}"/>
              </a:ext>
            </a:extLst>
          </p:cNvPr>
          <p:cNvSpPr>
            <a:spLocks noChangeShapeType="1"/>
          </p:cNvSpPr>
          <p:nvPr/>
        </p:nvSpPr>
        <p:spPr bwMode="auto">
          <a:xfrm>
            <a:off x="1231900" y="2039938"/>
            <a:ext cx="200025" cy="1587"/>
          </a:xfrm>
          <a:prstGeom prst="line">
            <a:avLst/>
          </a:prstGeom>
          <a:noFill/>
          <a:ln w="6350">
            <a:solidFill>
              <a:srgbClr val="1F1A17"/>
            </a:solidFill>
            <a:round/>
            <a:headEnd/>
            <a:tailEn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0826" name="Line 26">
            <a:extLst>
              <a:ext uri="{FF2B5EF4-FFF2-40B4-BE49-F238E27FC236}">
                <a16:creationId xmlns:a16="http://schemas.microsoft.com/office/drawing/2014/main" id="{ADB01733-E26C-564F-B4EA-EFC35E1B0A1D}"/>
              </a:ext>
            </a:extLst>
          </p:cNvPr>
          <p:cNvSpPr>
            <a:spLocks noChangeShapeType="1"/>
          </p:cNvSpPr>
          <p:nvPr/>
        </p:nvSpPr>
        <p:spPr bwMode="auto">
          <a:xfrm>
            <a:off x="1231900" y="3686175"/>
            <a:ext cx="200025" cy="1588"/>
          </a:xfrm>
          <a:prstGeom prst="line">
            <a:avLst/>
          </a:prstGeom>
          <a:noFill/>
          <a:ln w="6350">
            <a:solidFill>
              <a:srgbClr val="1F1A17"/>
            </a:solidFill>
            <a:round/>
            <a:headEnd/>
            <a:tailEn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0827" name="Line 27">
            <a:extLst>
              <a:ext uri="{FF2B5EF4-FFF2-40B4-BE49-F238E27FC236}">
                <a16:creationId xmlns:a16="http://schemas.microsoft.com/office/drawing/2014/main" id="{554AA338-004F-B24B-841B-F621379F5F75}"/>
              </a:ext>
            </a:extLst>
          </p:cNvPr>
          <p:cNvSpPr>
            <a:spLocks noChangeShapeType="1"/>
          </p:cNvSpPr>
          <p:nvPr/>
        </p:nvSpPr>
        <p:spPr bwMode="auto">
          <a:xfrm>
            <a:off x="1231900" y="5332413"/>
            <a:ext cx="200025" cy="1587"/>
          </a:xfrm>
          <a:prstGeom prst="line">
            <a:avLst/>
          </a:prstGeom>
          <a:noFill/>
          <a:ln w="6350">
            <a:solidFill>
              <a:srgbClr val="1F1A17"/>
            </a:solidFill>
            <a:round/>
            <a:headEnd/>
            <a:tailEn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0828" name="Line 28">
            <a:extLst>
              <a:ext uri="{FF2B5EF4-FFF2-40B4-BE49-F238E27FC236}">
                <a16:creationId xmlns:a16="http://schemas.microsoft.com/office/drawing/2014/main" id="{02CE2CDF-1F03-4148-B579-5A9C2AC91184}"/>
              </a:ext>
            </a:extLst>
          </p:cNvPr>
          <p:cNvSpPr>
            <a:spLocks noChangeShapeType="1"/>
          </p:cNvSpPr>
          <p:nvPr/>
        </p:nvSpPr>
        <p:spPr bwMode="auto">
          <a:xfrm>
            <a:off x="1231900" y="4949825"/>
            <a:ext cx="200025" cy="1588"/>
          </a:xfrm>
          <a:prstGeom prst="line">
            <a:avLst/>
          </a:prstGeom>
          <a:noFill/>
          <a:ln w="6350">
            <a:solidFill>
              <a:srgbClr val="1F1A17"/>
            </a:solidFill>
            <a:round/>
            <a:headEnd/>
            <a:tailEn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0829" name="Line 29">
            <a:extLst>
              <a:ext uri="{FF2B5EF4-FFF2-40B4-BE49-F238E27FC236}">
                <a16:creationId xmlns:a16="http://schemas.microsoft.com/office/drawing/2014/main" id="{CCFE7B2A-B892-6146-A8C6-05B1D2AC5B8B}"/>
              </a:ext>
            </a:extLst>
          </p:cNvPr>
          <p:cNvSpPr>
            <a:spLocks noChangeShapeType="1"/>
          </p:cNvSpPr>
          <p:nvPr/>
        </p:nvSpPr>
        <p:spPr bwMode="auto">
          <a:xfrm>
            <a:off x="1231900" y="4102100"/>
            <a:ext cx="200025" cy="1588"/>
          </a:xfrm>
          <a:prstGeom prst="line">
            <a:avLst/>
          </a:prstGeom>
          <a:noFill/>
          <a:ln w="6350">
            <a:solidFill>
              <a:srgbClr val="1F1A17"/>
            </a:solidFill>
            <a:round/>
            <a:headEnd/>
            <a:tailEn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0830" name="Line 30">
            <a:extLst>
              <a:ext uri="{FF2B5EF4-FFF2-40B4-BE49-F238E27FC236}">
                <a16:creationId xmlns:a16="http://schemas.microsoft.com/office/drawing/2014/main" id="{CB181511-3A61-9747-A323-EDC7D50F9B1A}"/>
              </a:ext>
            </a:extLst>
          </p:cNvPr>
          <p:cNvSpPr>
            <a:spLocks noChangeShapeType="1"/>
          </p:cNvSpPr>
          <p:nvPr/>
        </p:nvSpPr>
        <p:spPr bwMode="auto">
          <a:xfrm>
            <a:off x="1231900" y="3295650"/>
            <a:ext cx="200025" cy="1588"/>
          </a:xfrm>
          <a:prstGeom prst="line">
            <a:avLst/>
          </a:prstGeom>
          <a:noFill/>
          <a:ln w="6350">
            <a:solidFill>
              <a:srgbClr val="1F1A17"/>
            </a:solidFill>
            <a:round/>
            <a:headEnd/>
            <a:tailEn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0831" name="Line 31">
            <a:extLst>
              <a:ext uri="{FF2B5EF4-FFF2-40B4-BE49-F238E27FC236}">
                <a16:creationId xmlns:a16="http://schemas.microsoft.com/office/drawing/2014/main" id="{54CF9129-22F9-5840-BB84-6C873DD604C8}"/>
              </a:ext>
            </a:extLst>
          </p:cNvPr>
          <p:cNvSpPr>
            <a:spLocks noChangeShapeType="1"/>
          </p:cNvSpPr>
          <p:nvPr/>
        </p:nvSpPr>
        <p:spPr bwMode="auto">
          <a:xfrm>
            <a:off x="1220788" y="2486025"/>
            <a:ext cx="203200" cy="1588"/>
          </a:xfrm>
          <a:prstGeom prst="line">
            <a:avLst/>
          </a:prstGeom>
          <a:noFill/>
          <a:ln w="6350">
            <a:solidFill>
              <a:srgbClr val="1F1A17"/>
            </a:solidFill>
            <a:round/>
            <a:headEnd/>
            <a:tailEn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0832" name="Line 32">
            <a:extLst>
              <a:ext uri="{FF2B5EF4-FFF2-40B4-BE49-F238E27FC236}">
                <a16:creationId xmlns:a16="http://schemas.microsoft.com/office/drawing/2014/main" id="{A104043C-EBBD-3140-BBAC-F15EC3260F66}"/>
              </a:ext>
            </a:extLst>
          </p:cNvPr>
          <p:cNvSpPr>
            <a:spLocks noChangeShapeType="1"/>
          </p:cNvSpPr>
          <p:nvPr/>
        </p:nvSpPr>
        <p:spPr bwMode="auto">
          <a:xfrm>
            <a:off x="1231900" y="2901950"/>
            <a:ext cx="200025" cy="1588"/>
          </a:xfrm>
          <a:prstGeom prst="line">
            <a:avLst/>
          </a:prstGeom>
          <a:noFill/>
          <a:ln w="6350">
            <a:solidFill>
              <a:srgbClr val="1F1A17"/>
            </a:solidFill>
            <a:round/>
            <a:headEnd/>
            <a:tailEn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0833" name="Line 33">
            <a:extLst>
              <a:ext uri="{FF2B5EF4-FFF2-40B4-BE49-F238E27FC236}">
                <a16:creationId xmlns:a16="http://schemas.microsoft.com/office/drawing/2014/main" id="{59BB1F4B-EDE6-BD4E-9529-75BDE17AE5EB}"/>
              </a:ext>
            </a:extLst>
          </p:cNvPr>
          <p:cNvSpPr>
            <a:spLocks noChangeShapeType="1"/>
          </p:cNvSpPr>
          <p:nvPr/>
        </p:nvSpPr>
        <p:spPr bwMode="auto">
          <a:xfrm>
            <a:off x="1231900" y="4510088"/>
            <a:ext cx="200025" cy="1587"/>
          </a:xfrm>
          <a:prstGeom prst="line">
            <a:avLst/>
          </a:prstGeom>
          <a:noFill/>
          <a:ln w="6350">
            <a:solidFill>
              <a:srgbClr val="1F1A17"/>
            </a:solidFill>
            <a:round/>
            <a:headEnd/>
            <a:tailEn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0834" name="Freeform 34">
            <a:extLst>
              <a:ext uri="{FF2B5EF4-FFF2-40B4-BE49-F238E27FC236}">
                <a16:creationId xmlns:a16="http://schemas.microsoft.com/office/drawing/2014/main" id="{142D8D65-8EA0-3446-A382-5B99C5C42F1E}"/>
              </a:ext>
            </a:extLst>
          </p:cNvPr>
          <p:cNvSpPr>
            <a:spLocks/>
          </p:cNvSpPr>
          <p:nvPr/>
        </p:nvSpPr>
        <p:spPr bwMode="auto">
          <a:xfrm>
            <a:off x="1204913" y="1949450"/>
            <a:ext cx="6978650" cy="3151188"/>
          </a:xfrm>
          <a:custGeom>
            <a:avLst/>
            <a:gdLst/>
            <a:ahLst/>
            <a:cxnLst>
              <a:cxn ang="0">
                <a:pos x="4274" y="101"/>
              </a:cxn>
              <a:cxn ang="0">
                <a:pos x="4038" y="299"/>
              </a:cxn>
              <a:cxn ang="0">
                <a:pos x="3795" y="491"/>
              </a:cxn>
              <a:cxn ang="0">
                <a:pos x="3607" y="630"/>
              </a:cxn>
              <a:cxn ang="0">
                <a:pos x="3480" y="721"/>
              </a:cxn>
              <a:cxn ang="0">
                <a:pos x="3351" y="809"/>
              </a:cxn>
              <a:cxn ang="0">
                <a:pos x="3220" y="895"/>
              </a:cxn>
              <a:cxn ang="0">
                <a:pos x="3088" y="980"/>
              </a:cxn>
              <a:cxn ang="0">
                <a:pos x="2955" y="1060"/>
              </a:cxn>
              <a:cxn ang="0">
                <a:pos x="2819" y="1139"/>
              </a:cxn>
              <a:cxn ang="0">
                <a:pos x="2683" y="1216"/>
              </a:cxn>
              <a:cxn ang="0">
                <a:pos x="2545" y="1288"/>
              </a:cxn>
              <a:cxn ang="0">
                <a:pos x="2406" y="1358"/>
              </a:cxn>
              <a:cxn ang="0">
                <a:pos x="2266" y="1425"/>
              </a:cxn>
              <a:cxn ang="0">
                <a:pos x="2125" y="1490"/>
              </a:cxn>
              <a:cxn ang="0">
                <a:pos x="1983" y="1551"/>
              </a:cxn>
              <a:cxn ang="0">
                <a:pos x="1839" y="1608"/>
              </a:cxn>
              <a:cxn ang="0">
                <a:pos x="1695" y="1660"/>
              </a:cxn>
              <a:cxn ang="0">
                <a:pos x="1550" y="1710"/>
              </a:cxn>
              <a:cxn ang="0">
                <a:pos x="1405" y="1757"/>
              </a:cxn>
              <a:cxn ang="0">
                <a:pos x="1258" y="1798"/>
              </a:cxn>
              <a:cxn ang="0">
                <a:pos x="1112" y="1836"/>
              </a:cxn>
              <a:cxn ang="0">
                <a:pos x="964" y="1869"/>
              </a:cxn>
              <a:cxn ang="0">
                <a:pos x="816" y="1898"/>
              </a:cxn>
              <a:cxn ang="0">
                <a:pos x="669" y="1923"/>
              </a:cxn>
              <a:cxn ang="0">
                <a:pos x="520" y="1943"/>
              </a:cxn>
              <a:cxn ang="0">
                <a:pos x="372" y="1957"/>
              </a:cxn>
              <a:cxn ang="0">
                <a:pos x="223" y="1968"/>
              </a:cxn>
              <a:cxn ang="0">
                <a:pos x="74" y="1973"/>
              </a:cxn>
              <a:cxn ang="0">
                <a:pos x="0" y="1985"/>
              </a:cxn>
              <a:cxn ang="0">
                <a:pos x="149" y="1982"/>
              </a:cxn>
              <a:cxn ang="0">
                <a:pos x="298" y="1974"/>
              </a:cxn>
              <a:cxn ang="0">
                <a:pos x="447" y="1961"/>
              </a:cxn>
              <a:cxn ang="0">
                <a:pos x="596" y="1944"/>
              </a:cxn>
              <a:cxn ang="0">
                <a:pos x="744" y="1922"/>
              </a:cxn>
              <a:cxn ang="0">
                <a:pos x="893" y="1895"/>
              </a:cxn>
              <a:cxn ang="0">
                <a:pos x="1041" y="1864"/>
              </a:cxn>
              <a:cxn ang="0">
                <a:pos x="1188" y="1828"/>
              </a:cxn>
              <a:cxn ang="0">
                <a:pos x="1335" y="1788"/>
              </a:cxn>
              <a:cxn ang="0">
                <a:pos x="1481" y="1745"/>
              </a:cxn>
              <a:cxn ang="0">
                <a:pos x="1627" y="1696"/>
              </a:cxn>
              <a:cxn ang="0">
                <a:pos x="1772" y="1645"/>
              </a:cxn>
              <a:cxn ang="0">
                <a:pos x="1915" y="1589"/>
              </a:cxn>
              <a:cxn ang="0">
                <a:pos x="2058" y="1531"/>
              </a:cxn>
              <a:cxn ang="0">
                <a:pos x="2200" y="1468"/>
              </a:cxn>
              <a:cxn ang="0">
                <a:pos x="2342" y="1403"/>
              </a:cxn>
              <a:cxn ang="0">
                <a:pos x="2480" y="1333"/>
              </a:cxn>
              <a:cxn ang="0">
                <a:pos x="2620" y="1262"/>
              </a:cxn>
              <a:cxn ang="0">
                <a:pos x="2757" y="1187"/>
              </a:cxn>
              <a:cxn ang="0">
                <a:pos x="2893" y="1110"/>
              </a:cxn>
              <a:cxn ang="0">
                <a:pos x="3028" y="1030"/>
              </a:cxn>
              <a:cxn ang="0">
                <a:pos x="3161" y="947"/>
              </a:cxn>
              <a:cxn ang="0">
                <a:pos x="3291" y="862"/>
              </a:cxn>
              <a:cxn ang="0">
                <a:pos x="3422" y="774"/>
              </a:cxn>
              <a:cxn ang="0">
                <a:pos x="3550" y="685"/>
              </a:cxn>
              <a:cxn ang="0">
                <a:pos x="3677" y="593"/>
              </a:cxn>
              <a:cxn ang="0">
                <a:pos x="3925" y="404"/>
              </a:cxn>
              <a:cxn ang="0">
                <a:pos x="4165" y="209"/>
              </a:cxn>
              <a:cxn ang="0">
                <a:pos x="4396" y="8"/>
              </a:cxn>
            </a:cxnLst>
            <a:rect l="0" t="0" r="r" b="b"/>
            <a:pathLst>
              <a:path w="4396" h="1985">
                <a:moveTo>
                  <a:pt x="4388" y="0"/>
                </a:moveTo>
                <a:lnTo>
                  <a:pt x="4274" y="101"/>
                </a:lnTo>
                <a:lnTo>
                  <a:pt x="4157" y="201"/>
                </a:lnTo>
                <a:lnTo>
                  <a:pt x="4038" y="299"/>
                </a:lnTo>
                <a:lnTo>
                  <a:pt x="3918" y="396"/>
                </a:lnTo>
                <a:lnTo>
                  <a:pt x="3795" y="491"/>
                </a:lnTo>
                <a:lnTo>
                  <a:pt x="3670" y="584"/>
                </a:lnTo>
                <a:lnTo>
                  <a:pt x="3607" y="630"/>
                </a:lnTo>
                <a:lnTo>
                  <a:pt x="3543" y="676"/>
                </a:lnTo>
                <a:lnTo>
                  <a:pt x="3480" y="721"/>
                </a:lnTo>
                <a:lnTo>
                  <a:pt x="3415" y="764"/>
                </a:lnTo>
                <a:lnTo>
                  <a:pt x="3351" y="809"/>
                </a:lnTo>
                <a:lnTo>
                  <a:pt x="3286" y="853"/>
                </a:lnTo>
                <a:lnTo>
                  <a:pt x="3220" y="895"/>
                </a:lnTo>
                <a:lnTo>
                  <a:pt x="3154" y="937"/>
                </a:lnTo>
                <a:lnTo>
                  <a:pt x="3088" y="980"/>
                </a:lnTo>
                <a:lnTo>
                  <a:pt x="3021" y="1020"/>
                </a:lnTo>
                <a:lnTo>
                  <a:pt x="2955" y="1060"/>
                </a:lnTo>
                <a:lnTo>
                  <a:pt x="2888" y="1100"/>
                </a:lnTo>
                <a:lnTo>
                  <a:pt x="2819" y="1139"/>
                </a:lnTo>
                <a:lnTo>
                  <a:pt x="2752" y="1177"/>
                </a:lnTo>
                <a:lnTo>
                  <a:pt x="2683" y="1216"/>
                </a:lnTo>
                <a:lnTo>
                  <a:pt x="2615" y="1253"/>
                </a:lnTo>
                <a:lnTo>
                  <a:pt x="2545" y="1288"/>
                </a:lnTo>
                <a:lnTo>
                  <a:pt x="2476" y="1324"/>
                </a:lnTo>
                <a:lnTo>
                  <a:pt x="2406" y="1358"/>
                </a:lnTo>
                <a:lnTo>
                  <a:pt x="2336" y="1393"/>
                </a:lnTo>
                <a:lnTo>
                  <a:pt x="2266" y="1425"/>
                </a:lnTo>
                <a:lnTo>
                  <a:pt x="2195" y="1458"/>
                </a:lnTo>
                <a:lnTo>
                  <a:pt x="2125" y="1490"/>
                </a:lnTo>
                <a:lnTo>
                  <a:pt x="2054" y="1520"/>
                </a:lnTo>
                <a:lnTo>
                  <a:pt x="1983" y="1551"/>
                </a:lnTo>
                <a:lnTo>
                  <a:pt x="1911" y="1579"/>
                </a:lnTo>
                <a:lnTo>
                  <a:pt x="1839" y="1608"/>
                </a:lnTo>
                <a:lnTo>
                  <a:pt x="1768" y="1634"/>
                </a:lnTo>
                <a:lnTo>
                  <a:pt x="1695" y="1660"/>
                </a:lnTo>
                <a:lnTo>
                  <a:pt x="1623" y="1685"/>
                </a:lnTo>
                <a:lnTo>
                  <a:pt x="1550" y="1710"/>
                </a:lnTo>
                <a:lnTo>
                  <a:pt x="1477" y="1734"/>
                </a:lnTo>
                <a:lnTo>
                  <a:pt x="1405" y="1757"/>
                </a:lnTo>
                <a:lnTo>
                  <a:pt x="1332" y="1778"/>
                </a:lnTo>
                <a:lnTo>
                  <a:pt x="1258" y="1798"/>
                </a:lnTo>
                <a:lnTo>
                  <a:pt x="1186" y="1817"/>
                </a:lnTo>
                <a:lnTo>
                  <a:pt x="1112" y="1836"/>
                </a:lnTo>
                <a:lnTo>
                  <a:pt x="1038" y="1853"/>
                </a:lnTo>
                <a:lnTo>
                  <a:pt x="964" y="1869"/>
                </a:lnTo>
                <a:lnTo>
                  <a:pt x="890" y="1885"/>
                </a:lnTo>
                <a:lnTo>
                  <a:pt x="816" y="1898"/>
                </a:lnTo>
                <a:lnTo>
                  <a:pt x="743" y="1911"/>
                </a:lnTo>
                <a:lnTo>
                  <a:pt x="669" y="1923"/>
                </a:lnTo>
                <a:lnTo>
                  <a:pt x="595" y="1933"/>
                </a:lnTo>
                <a:lnTo>
                  <a:pt x="520" y="1943"/>
                </a:lnTo>
                <a:lnTo>
                  <a:pt x="446" y="1951"/>
                </a:lnTo>
                <a:lnTo>
                  <a:pt x="372" y="1957"/>
                </a:lnTo>
                <a:lnTo>
                  <a:pt x="297" y="1964"/>
                </a:lnTo>
                <a:lnTo>
                  <a:pt x="223" y="1968"/>
                </a:lnTo>
                <a:lnTo>
                  <a:pt x="148" y="1972"/>
                </a:lnTo>
                <a:lnTo>
                  <a:pt x="74" y="1973"/>
                </a:lnTo>
                <a:lnTo>
                  <a:pt x="0" y="1974"/>
                </a:lnTo>
                <a:lnTo>
                  <a:pt x="0" y="1985"/>
                </a:lnTo>
                <a:lnTo>
                  <a:pt x="74" y="1984"/>
                </a:lnTo>
                <a:lnTo>
                  <a:pt x="149" y="1982"/>
                </a:lnTo>
                <a:lnTo>
                  <a:pt x="223" y="1978"/>
                </a:lnTo>
                <a:lnTo>
                  <a:pt x="298" y="1974"/>
                </a:lnTo>
                <a:lnTo>
                  <a:pt x="372" y="1969"/>
                </a:lnTo>
                <a:lnTo>
                  <a:pt x="447" y="1961"/>
                </a:lnTo>
                <a:lnTo>
                  <a:pt x="521" y="1953"/>
                </a:lnTo>
                <a:lnTo>
                  <a:pt x="596" y="1944"/>
                </a:lnTo>
                <a:lnTo>
                  <a:pt x="670" y="1933"/>
                </a:lnTo>
                <a:lnTo>
                  <a:pt x="744" y="1922"/>
                </a:lnTo>
                <a:lnTo>
                  <a:pt x="819" y="1910"/>
                </a:lnTo>
                <a:lnTo>
                  <a:pt x="893" y="1895"/>
                </a:lnTo>
                <a:lnTo>
                  <a:pt x="967" y="1879"/>
                </a:lnTo>
                <a:lnTo>
                  <a:pt x="1041" y="1864"/>
                </a:lnTo>
                <a:lnTo>
                  <a:pt x="1115" y="1846"/>
                </a:lnTo>
                <a:lnTo>
                  <a:pt x="1188" y="1828"/>
                </a:lnTo>
                <a:lnTo>
                  <a:pt x="1261" y="1808"/>
                </a:lnTo>
                <a:lnTo>
                  <a:pt x="1335" y="1788"/>
                </a:lnTo>
                <a:lnTo>
                  <a:pt x="1408" y="1767"/>
                </a:lnTo>
                <a:lnTo>
                  <a:pt x="1481" y="1745"/>
                </a:lnTo>
                <a:lnTo>
                  <a:pt x="1554" y="1721"/>
                </a:lnTo>
                <a:lnTo>
                  <a:pt x="1627" y="1696"/>
                </a:lnTo>
                <a:lnTo>
                  <a:pt x="1699" y="1671"/>
                </a:lnTo>
                <a:lnTo>
                  <a:pt x="1772" y="1645"/>
                </a:lnTo>
                <a:lnTo>
                  <a:pt x="1843" y="1618"/>
                </a:lnTo>
                <a:lnTo>
                  <a:pt x="1915" y="1589"/>
                </a:lnTo>
                <a:lnTo>
                  <a:pt x="1987" y="1560"/>
                </a:lnTo>
                <a:lnTo>
                  <a:pt x="2058" y="1531"/>
                </a:lnTo>
                <a:lnTo>
                  <a:pt x="2129" y="1499"/>
                </a:lnTo>
                <a:lnTo>
                  <a:pt x="2200" y="1468"/>
                </a:lnTo>
                <a:lnTo>
                  <a:pt x="2270" y="1436"/>
                </a:lnTo>
                <a:lnTo>
                  <a:pt x="2342" y="1403"/>
                </a:lnTo>
                <a:lnTo>
                  <a:pt x="2411" y="1369"/>
                </a:lnTo>
                <a:lnTo>
                  <a:pt x="2480" y="1333"/>
                </a:lnTo>
                <a:lnTo>
                  <a:pt x="2550" y="1299"/>
                </a:lnTo>
                <a:lnTo>
                  <a:pt x="2620" y="1262"/>
                </a:lnTo>
                <a:lnTo>
                  <a:pt x="2689" y="1225"/>
                </a:lnTo>
                <a:lnTo>
                  <a:pt x="2757" y="1187"/>
                </a:lnTo>
                <a:lnTo>
                  <a:pt x="2824" y="1148"/>
                </a:lnTo>
                <a:lnTo>
                  <a:pt x="2893" y="1110"/>
                </a:lnTo>
                <a:lnTo>
                  <a:pt x="2960" y="1069"/>
                </a:lnTo>
                <a:lnTo>
                  <a:pt x="3028" y="1030"/>
                </a:lnTo>
                <a:lnTo>
                  <a:pt x="3094" y="989"/>
                </a:lnTo>
                <a:lnTo>
                  <a:pt x="3161" y="947"/>
                </a:lnTo>
                <a:lnTo>
                  <a:pt x="3227" y="904"/>
                </a:lnTo>
                <a:lnTo>
                  <a:pt x="3291" y="862"/>
                </a:lnTo>
                <a:lnTo>
                  <a:pt x="3357" y="819"/>
                </a:lnTo>
                <a:lnTo>
                  <a:pt x="3422" y="774"/>
                </a:lnTo>
                <a:lnTo>
                  <a:pt x="3487" y="730"/>
                </a:lnTo>
                <a:lnTo>
                  <a:pt x="3550" y="685"/>
                </a:lnTo>
                <a:lnTo>
                  <a:pt x="3613" y="639"/>
                </a:lnTo>
                <a:lnTo>
                  <a:pt x="3677" y="593"/>
                </a:lnTo>
                <a:lnTo>
                  <a:pt x="3802" y="499"/>
                </a:lnTo>
                <a:lnTo>
                  <a:pt x="3925" y="404"/>
                </a:lnTo>
                <a:lnTo>
                  <a:pt x="4046" y="308"/>
                </a:lnTo>
                <a:lnTo>
                  <a:pt x="4165" y="209"/>
                </a:lnTo>
                <a:lnTo>
                  <a:pt x="4281" y="110"/>
                </a:lnTo>
                <a:lnTo>
                  <a:pt x="4396" y="8"/>
                </a:lnTo>
                <a:lnTo>
                  <a:pt x="4388" y="0"/>
                </a:lnTo>
                <a:close/>
              </a:path>
            </a:pathLst>
          </a:custGeom>
          <a:solidFill>
            <a:srgbClr val="DC2B19"/>
          </a:solidFill>
          <a:ln w="76200" cmpd="sng">
            <a:solidFill>
              <a:srgbClr val="FFFF00"/>
            </a:solidFill>
            <a:round/>
            <a:headEnd/>
            <a:tailEn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0835" name="Line 35">
            <a:extLst>
              <a:ext uri="{FF2B5EF4-FFF2-40B4-BE49-F238E27FC236}">
                <a16:creationId xmlns:a16="http://schemas.microsoft.com/office/drawing/2014/main" id="{A671B6C1-A60F-8140-850B-AB9DF21859E7}"/>
              </a:ext>
            </a:extLst>
          </p:cNvPr>
          <p:cNvSpPr>
            <a:spLocks noChangeShapeType="1"/>
          </p:cNvSpPr>
          <p:nvPr/>
        </p:nvSpPr>
        <p:spPr bwMode="auto">
          <a:xfrm flipV="1">
            <a:off x="8305800" y="5495925"/>
            <a:ext cx="1588" cy="201613"/>
          </a:xfrm>
          <a:prstGeom prst="line">
            <a:avLst/>
          </a:prstGeom>
          <a:noFill/>
          <a:ln w="6350">
            <a:solidFill>
              <a:srgbClr val="1F1A17"/>
            </a:solidFill>
            <a:round/>
            <a:headEnd/>
            <a:tailEn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0836" name="Line 36">
            <a:extLst>
              <a:ext uri="{FF2B5EF4-FFF2-40B4-BE49-F238E27FC236}">
                <a16:creationId xmlns:a16="http://schemas.microsoft.com/office/drawing/2014/main" id="{B1E498DD-2344-BB46-B941-80D5B105B301}"/>
              </a:ext>
            </a:extLst>
          </p:cNvPr>
          <p:cNvSpPr>
            <a:spLocks noChangeShapeType="1"/>
          </p:cNvSpPr>
          <p:nvPr/>
        </p:nvSpPr>
        <p:spPr bwMode="auto">
          <a:xfrm flipV="1">
            <a:off x="3121025" y="5495925"/>
            <a:ext cx="1588" cy="201613"/>
          </a:xfrm>
          <a:prstGeom prst="line">
            <a:avLst/>
          </a:prstGeom>
          <a:noFill/>
          <a:ln w="6350">
            <a:solidFill>
              <a:srgbClr val="1F1A17"/>
            </a:solidFill>
            <a:round/>
            <a:headEnd/>
            <a:tailEn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0837" name="Line 37">
            <a:extLst>
              <a:ext uri="{FF2B5EF4-FFF2-40B4-BE49-F238E27FC236}">
                <a16:creationId xmlns:a16="http://schemas.microsoft.com/office/drawing/2014/main" id="{70F4C8F2-2DAF-F740-AF1B-F001BCA76839}"/>
              </a:ext>
            </a:extLst>
          </p:cNvPr>
          <p:cNvSpPr>
            <a:spLocks noChangeShapeType="1"/>
          </p:cNvSpPr>
          <p:nvPr/>
        </p:nvSpPr>
        <p:spPr bwMode="auto">
          <a:xfrm flipV="1">
            <a:off x="1416050" y="5495925"/>
            <a:ext cx="1588" cy="201613"/>
          </a:xfrm>
          <a:prstGeom prst="line">
            <a:avLst/>
          </a:prstGeom>
          <a:noFill/>
          <a:ln w="6350">
            <a:solidFill>
              <a:srgbClr val="1F1A17"/>
            </a:solidFill>
            <a:round/>
            <a:headEnd/>
            <a:tailEn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0838" name="Line 38">
            <a:extLst>
              <a:ext uri="{FF2B5EF4-FFF2-40B4-BE49-F238E27FC236}">
                <a16:creationId xmlns:a16="http://schemas.microsoft.com/office/drawing/2014/main" id="{46A5820C-DE7D-684A-B6F0-06E1A2984CA9}"/>
              </a:ext>
            </a:extLst>
          </p:cNvPr>
          <p:cNvSpPr>
            <a:spLocks noChangeShapeType="1"/>
          </p:cNvSpPr>
          <p:nvPr/>
        </p:nvSpPr>
        <p:spPr bwMode="auto">
          <a:xfrm flipV="1">
            <a:off x="2278063" y="5495925"/>
            <a:ext cx="1587" cy="201613"/>
          </a:xfrm>
          <a:prstGeom prst="line">
            <a:avLst/>
          </a:prstGeom>
          <a:noFill/>
          <a:ln w="6350">
            <a:solidFill>
              <a:srgbClr val="1F1A17"/>
            </a:solidFill>
            <a:round/>
            <a:headEnd/>
            <a:tailEn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0839" name="Line 39">
            <a:extLst>
              <a:ext uri="{FF2B5EF4-FFF2-40B4-BE49-F238E27FC236}">
                <a16:creationId xmlns:a16="http://schemas.microsoft.com/office/drawing/2014/main" id="{9CF6C64C-E4A0-C345-99DA-AF960A95F704}"/>
              </a:ext>
            </a:extLst>
          </p:cNvPr>
          <p:cNvSpPr>
            <a:spLocks noChangeShapeType="1"/>
          </p:cNvSpPr>
          <p:nvPr/>
        </p:nvSpPr>
        <p:spPr bwMode="auto">
          <a:xfrm flipV="1">
            <a:off x="3992563" y="5495925"/>
            <a:ext cx="1587" cy="201613"/>
          </a:xfrm>
          <a:prstGeom prst="line">
            <a:avLst/>
          </a:prstGeom>
          <a:noFill/>
          <a:ln w="6350">
            <a:solidFill>
              <a:srgbClr val="1F1A17"/>
            </a:solidFill>
            <a:round/>
            <a:headEnd/>
            <a:tailEn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0840" name="Line 40">
            <a:extLst>
              <a:ext uri="{FF2B5EF4-FFF2-40B4-BE49-F238E27FC236}">
                <a16:creationId xmlns:a16="http://schemas.microsoft.com/office/drawing/2014/main" id="{4AED9EDD-F355-BC46-936C-30191E2A5074}"/>
              </a:ext>
            </a:extLst>
          </p:cNvPr>
          <p:cNvSpPr>
            <a:spLocks noChangeShapeType="1"/>
          </p:cNvSpPr>
          <p:nvPr/>
        </p:nvSpPr>
        <p:spPr bwMode="auto">
          <a:xfrm flipV="1">
            <a:off x="5715000" y="5495925"/>
            <a:ext cx="1588" cy="201613"/>
          </a:xfrm>
          <a:prstGeom prst="line">
            <a:avLst/>
          </a:prstGeom>
          <a:noFill/>
          <a:ln w="6350">
            <a:solidFill>
              <a:srgbClr val="1F1A17"/>
            </a:solidFill>
            <a:round/>
            <a:headEnd/>
            <a:tailEn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0841" name="Line 41">
            <a:extLst>
              <a:ext uri="{FF2B5EF4-FFF2-40B4-BE49-F238E27FC236}">
                <a16:creationId xmlns:a16="http://schemas.microsoft.com/office/drawing/2014/main" id="{F0BC3465-FF09-8F43-86C4-8B20B158460C}"/>
              </a:ext>
            </a:extLst>
          </p:cNvPr>
          <p:cNvSpPr>
            <a:spLocks noChangeShapeType="1"/>
          </p:cNvSpPr>
          <p:nvPr/>
        </p:nvSpPr>
        <p:spPr bwMode="auto">
          <a:xfrm flipV="1">
            <a:off x="7416800" y="5495925"/>
            <a:ext cx="1588" cy="201613"/>
          </a:xfrm>
          <a:prstGeom prst="line">
            <a:avLst/>
          </a:prstGeom>
          <a:noFill/>
          <a:ln w="6350">
            <a:solidFill>
              <a:srgbClr val="1F1A17"/>
            </a:solidFill>
            <a:round/>
            <a:headEnd/>
            <a:tailEn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0842" name="Line 42">
            <a:extLst>
              <a:ext uri="{FF2B5EF4-FFF2-40B4-BE49-F238E27FC236}">
                <a16:creationId xmlns:a16="http://schemas.microsoft.com/office/drawing/2014/main" id="{EB07EB39-3313-4846-AC1A-491AD7BA961C}"/>
              </a:ext>
            </a:extLst>
          </p:cNvPr>
          <p:cNvSpPr>
            <a:spLocks noChangeShapeType="1"/>
          </p:cNvSpPr>
          <p:nvPr/>
        </p:nvSpPr>
        <p:spPr bwMode="auto">
          <a:xfrm flipV="1">
            <a:off x="4854575" y="5507038"/>
            <a:ext cx="1588" cy="190500"/>
          </a:xfrm>
          <a:prstGeom prst="line">
            <a:avLst/>
          </a:prstGeom>
          <a:noFill/>
          <a:ln w="6350">
            <a:solidFill>
              <a:srgbClr val="1F1A17"/>
            </a:solidFill>
            <a:round/>
            <a:headEnd/>
            <a:tailEn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0843" name="Line 43">
            <a:extLst>
              <a:ext uri="{FF2B5EF4-FFF2-40B4-BE49-F238E27FC236}">
                <a16:creationId xmlns:a16="http://schemas.microsoft.com/office/drawing/2014/main" id="{AAFD4EC9-1664-134F-81B9-E728093796C6}"/>
              </a:ext>
            </a:extLst>
          </p:cNvPr>
          <p:cNvSpPr>
            <a:spLocks noChangeShapeType="1"/>
          </p:cNvSpPr>
          <p:nvPr/>
        </p:nvSpPr>
        <p:spPr bwMode="auto">
          <a:xfrm flipV="1">
            <a:off x="6580188" y="5486400"/>
            <a:ext cx="1587" cy="192088"/>
          </a:xfrm>
          <a:prstGeom prst="line">
            <a:avLst/>
          </a:prstGeom>
          <a:noFill/>
          <a:ln w="6350">
            <a:solidFill>
              <a:srgbClr val="1F1A17"/>
            </a:solidFill>
            <a:round/>
            <a:headEnd/>
            <a:tailEn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0844" name="Line 44">
            <a:extLst>
              <a:ext uri="{FF2B5EF4-FFF2-40B4-BE49-F238E27FC236}">
                <a16:creationId xmlns:a16="http://schemas.microsoft.com/office/drawing/2014/main" id="{66BAA50B-3BF4-CA40-B1E8-B51E22EF58A9}"/>
              </a:ext>
            </a:extLst>
          </p:cNvPr>
          <p:cNvSpPr>
            <a:spLocks noChangeShapeType="1"/>
          </p:cNvSpPr>
          <p:nvPr/>
        </p:nvSpPr>
        <p:spPr bwMode="auto">
          <a:xfrm flipV="1">
            <a:off x="8077200" y="1644650"/>
            <a:ext cx="457200" cy="381000"/>
          </a:xfrm>
          <a:prstGeom prst="line">
            <a:avLst/>
          </a:prstGeom>
          <a:noFill/>
          <a:ln w="104775">
            <a:solidFill>
              <a:srgbClr val="FFFF00"/>
            </a:solidFill>
            <a:round/>
            <a:headEnd/>
            <a:tailEnd type="triangle" w="med" len="me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0845" name="Text Box 45">
            <a:extLst>
              <a:ext uri="{FF2B5EF4-FFF2-40B4-BE49-F238E27FC236}">
                <a16:creationId xmlns:a16="http://schemas.microsoft.com/office/drawing/2014/main" id="{F9BEB134-810E-6A40-A016-8F49733983D8}"/>
              </a:ext>
            </a:extLst>
          </p:cNvPr>
          <p:cNvSpPr txBox="1">
            <a:spLocks noChangeArrowheads="1"/>
          </p:cNvSpPr>
          <p:nvPr/>
        </p:nvSpPr>
        <p:spPr bwMode="auto">
          <a:xfrm rot="-5436257">
            <a:off x="-1278732" y="3450432"/>
            <a:ext cx="3776663"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1" hangingPunct="1">
              <a:defRPr/>
            </a:pPr>
            <a:r>
              <a:rPr kumimoji="1" lang="en-US">
                <a:solidFill>
                  <a:srgbClr val="FFFF00"/>
                </a:solidFill>
                <a:latin typeface="Arial" pitchFamily="-111" charset="0"/>
                <a:ea typeface="ＭＳ Ｐゴシック" pitchFamily="-111" charset="-128"/>
                <a:cs typeface="ＭＳ Ｐゴシック" pitchFamily="-111" charset="-128"/>
              </a:rPr>
              <a:t>Death Rate per 1,000 Men</a:t>
            </a:r>
          </a:p>
        </p:txBody>
      </p:sp>
      <p:sp>
        <p:nvSpPr>
          <p:cNvPr id="460846" name="Text Box 46">
            <a:extLst>
              <a:ext uri="{FF2B5EF4-FFF2-40B4-BE49-F238E27FC236}">
                <a16:creationId xmlns:a16="http://schemas.microsoft.com/office/drawing/2014/main" id="{FD228646-E131-BA4D-9248-10244057BA91}"/>
              </a:ext>
            </a:extLst>
          </p:cNvPr>
          <p:cNvSpPr txBox="1">
            <a:spLocks noChangeArrowheads="1"/>
          </p:cNvSpPr>
          <p:nvPr/>
        </p:nvSpPr>
        <p:spPr bwMode="auto">
          <a:xfrm>
            <a:off x="3055938" y="6445250"/>
            <a:ext cx="3268662" cy="33655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1" hangingPunct="1">
              <a:defRPr/>
            </a:pPr>
            <a:r>
              <a:rPr kumimoji="1" lang="en-US" sz="1600">
                <a:solidFill>
                  <a:schemeClr val="tx2"/>
                </a:solidFill>
                <a:latin typeface="Arial" pitchFamily="-111" charset="0"/>
                <a:ea typeface="ＭＳ Ｐゴシック" pitchFamily="-111" charset="-128"/>
                <a:cs typeface="ＭＳ Ｐゴシック" pitchFamily="-111" charset="-128"/>
              </a:rPr>
              <a:t>JAMA 1986 Nov 28;56(20):2823-8</a:t>
            </a:r>
          </a:p>
        </p:txBody>
      </p:sp>
      <p:sp>
        <p:nvSpPr>
          <p:cNvPr id="460847" name="Rectangle 47">
            <a:extLst>
              <a:ext uri="{FF2B5EF4-FFF2-40B4-BE49-F238E27FC236}">
                <a16:creationId xmlns:a16="http://schemas.microsoft.com/office/drawing/2014/main" id="{DC136B78-34EE-E149-ADCA-FA8B8333B7D2}"/>
              </a:ext>
            </a:extLst>
          </p:cNvPr>
          <p:cNvSpPr>
            <a:spLocks noGrp="1" noChangeArrowheads="1"/>
          </p:cNvSpPr>
          <p:nvPr>
            <p:ph type="title" idx="4294967295"/>
          </p:nvPr>
        </p:nvSpPr>
        <p:spPr>
          <a:xfrm>
            <a:off x="381000" y="495300"/>
            <a:ext cx="8324850" cy="1104900"/>
          </a:xfrm>
        </p:spPr>
        <p:txBody>
          <a:bodyPr lIns="92075" tIns="46038" rIns="92075" bIns="46038" anchor="b"/>
          <a:lstStyle/>
          <a:p>
            <a:pPr>
              <a:defRPr/>
            </a:pPr>
            <a:r>
              <a:rPr lang="en-US" sz="4000">
                <a:ea typeface="+mj-ea"/>
                <a:cs typeface="+mj-cs"/>
              </a:rPr>
              <a:t>Cholesterol Above 150 Increases Risk of Death from Heart Disease</a:t>
            </a:r>
          </a:p>
        </p:txBody>
      </p:sp>
    </p:spTree>
  </p:cSld>
  <p:clrMapOvr>
    <a:masterClrMapping/>
  </p:clrMapOvr>
  <p:transition>
    <p:strips dir="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2">
            <a:extLst>
              <a:ext uri="{FF2B5EF4-FFF2-40B4-BE49-F238E27FC236}">
                <a16:creationId xmlns:a16="http://schemas.microsoft.com/office/drawing/2014/main" id="{9BE6FE06-51C3-EA48-AA1E-BA892A922C66}"/>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9" name="Footer Placeholder 3">
            <a:extLst>
              <a:ext uri="{FF2B5EF4-FFF2-40B4-BE49-F238E27FC236}">
                <a16:creationId xmlns:a16="http://schemas.microsoft.com/office/drawing/2014/main" id="{C4651898-4A37-6545-BD6A-26C30140247B}"/>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pic>
        <p:nvPicPr>
          <p:cNvPr id="52227" name="Picture 2" descr="header only">
            <a:extLst>
              <a:ext uri="{FF2B5EF4-FFF2-40B4-BE49-F238E27FC236}">
                <a16:creationId xmlns:a16="http://schemas.microsoft.com/office/drawing/2014/main" id="{90065C76-EFC2-D941-950E-C7B00A897B0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2228" name="Object 2">
            <a:extLst>
              <a:ext uri="{FF2B5EF4-FFF2-40B4-BE49-F238E27FC236}">
                <a16:creationId xmlns:a16="http://schemas.microsoft.com/office/drawing/2014/main" id="{054A3EC9-A47D-CA43-ACD1-6CD18757B377}"/>
              </a:ext>
            </a:extLst>
          </p:cNvPr>
          <p:cNvGraphicFramePr>
            <a:graphicFrameLocks noChangeAspect="1"/>
          </p:cNvGraphicFramePr>
          <p:nvPr>
            <p:ph type="chart" idx="4294967295"/>
          </p:nvPr>
        </p:nvGraphicFramePr>
        <p:xfrm>
          <a:off x="1219200" y="762000"/>
          <a:ext cx="7273925" cy="5407025"/>
        </p:xfrm>
        <a:graphic>
          <a:graphicData uri="http://schemas.openxmlformats.org/presentationml/2006/ole">
            <mc:AlternateContent xmlns:mc="http://schemas.openxmlformats.org/markup-compatibility/2006">
              <mc:Choice xmlns:v="urn:schemas-microsoft-com:vml" Requires="v">
                <p:oleObj spid="_x0000_s52234" name="Chart" r:id="rId5" imgW="13944600" imgH="10375900" progId="MSGraph.Chart.8">
                  <p:embed followColorScheme="full"/>
                </p:oleObj>
              </mc:Choice>
              <mc:Fallback>
                <p:oleObj name="Chart" r:id="rId5" imgW="13944600" imgH="10375900" progId="MSGraph.Chart.8">
                  <p:embed followColorScheme="full"/>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762000"/>
                        <a:ext cx="7273925" cy="5407025"/>
                      </a:xfrm>
                      <a:prstGeom prst="rect">
                        <a:avLst/>
                      </a:prstGeom>
                      <a:noFill/>
                      <a:ln>
                        <a:noFill/>
                      </a:ln>
                      <a:effectLst>
                        <a:outerShdw blurRad="127000" dist="35921" dir="2700000" algn="ctr" rotWithShape="0">
                          <a:srgbClr val="808080">
                            <a:alpha val="51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63876" name="Text Box 4">
            <a:extLst>
              <a:ext uri="{FF2B5EF4-FFF2-40B4-BE49-F238E27FC236}">
                <a16:creationId xmlns:a16="http://schemas.microsoft.com/office/drawing/2014/main" id="{8033ED5D-0BFD-F04A-AEFE-4EED3FAF010E}"/>
              </a:ext>
            </a:extLst>
          </p:cNvPr>
          <p:cNvSpPr txBox="1">
            <a:spLocks noChangeArrowheads="1"/>
          </p:cNvSpPr>
          <p:nvPr/>
        </p:nvSpPr>
        <p:spPr bwMode="auto">
          <a:xfrm rot="-5400000">
            <a:off x="-1150937" y="3627437"/>
            <a:ext cx="4343400" cy="396875"/>
          </a:xfrm>
          <a:prstGeom prst="rect">
            <a:avLst/>
          </a:prstGeom>
          <a:noFill/>
          <a:ln w="9525">
            <a:noFill/>
            <a:miter lim="800000"/>
            <a:headEnd/>
            <a:tailEnd/>
          </a:ln>
          <a:effectLst>
            <a:outerShdw blurRad="63500" dist="38099" dir="2700000" algn="ctr" rotWithShape="0">
              <a:srgbClr val="000000">
                <a:alpha val="97000"/>
              </a:srgbClr>
            </a:outerShdw>
          </a:effectLst>
        </p:spPr>
        <p:txBody>
          <a:bodyPr>
            <a:spAutoFit/>
          </a:bodyPr>
          <a:lstStyle/>
          <a:p>
            <a:pPr algn="ctr">
              <a:spcBef>
                <a:spcPct val="20000"/>
              </a:spcBef>
              <a:buClr>
                <a:schemeClr val="folHlink"/>
              </a:buClr>
              <a:buSzPct val="75000"/>
              <a:buFont typeface="Monotype Sorts" pitchFamily="-111" charset="2"/>
              <a:buNone/>
              <a:defRPr/>
            </a:pPr>
            <a:r>
              <a:rPr kumimoji="1" lang="en-US" sz="2000">
                <a:solidFill>
                  <a:srgbClr val="FFFF00"/>
                </a:solidFill>
                <a:latin typeface="Tahoma" pitchFamily="-111" charset="0"/>
                <a:ea typeface="ＭＳ Ｐゴシック" pitchFamily="-111" charset="-128"/>
                <a:cs typeface="ＭＳ Ｐゴシック" pitchFamily="-111" charset="-128"/>
              </a:rPr>
              <a:t>Risk of Heart Disease Death</a:t>
            </a:r>
          </a:p>
        </p:txBody>
      </p:sp>
      <p:sp>
        <p:nvSpPr>
          <p:cNvPr id="463877" name="Text Box 5">
            <a:extLst>
              <a:ext uri="{FF2B5EF4-FFF2-40B4-BE49-F238E27FC236}">
                <a16:creationId xmlns:a16="http://schemas.microsoft.com/office/drawing/2014/main" id="{9BD3BF0D-8B86-2D45-AA04-BC91F208F2D2}"/>
              </a:ext>
            </a:extLst>
          </p:cNvPr>
          <p:cNvSpPr txBox="1">
            <a:spLocks noChangeArrowheads="1"/>
          </p:cNvSpPr>
          <p:nvPr/>
        </p:nvSpPr>
        <p:spPr bwMode="auto">
          <a:xfrm>
            <a:off x="3116263" y="6019800"/>
            <a:ext cx="2979737" cy="457200"/>
          </a:xfrm>
          <a:prstGeom prst="rect">
            <a:avLst/>
          </a:prstGeom>
          <a:noFill/>
          <a:ln w="9525">
            <a:noFill/>
            <a:miter lim="800000"/>
            <a:headEnd/>
            <a:tailEnd/>
          </a:ln>
          <a:effectLst>
            <a:outerShdw blurRad="63500" dist="38099" dir="2700000" algn="ctr" rotWithShape="0">
              <a:srgbClr val="000000">
                <a:alpha val="97000"/>
              </a:srgbClr>
            </a:outerShdw>
          </a:effectLst>
        </p:spPr>
        <p:txBody>
          <a:bodyPr wrap="none">
            <a:spAutoFit/>
          </a:bodyPr>
          <a:lstStyle/>
          <a:p>
            <a:pPr eaLnBrk="1" hangingPunct="1">
              <a:defRPr/>
            </a:pPr>
            <a:r>
              <a:rPr kumimoji="1" lang="en-US">
                <a:solidFill>
                  <a:srgbClr val="FFFF00"/>
                </a:solidFill>
                <a:latin typeface="Arial" pitchFamily="-111" charset="0"/>
                <a:ea typeface="ＭＳ Ｐゴシック" pitchFamily="-111" charset="-128"/>
                <a:cs typeface="ＭＳ Ｐゴシック" pitchFamily="-111" charset="-128"/>
              </a:rPr>
              <a:t>Men age 35 or Older</a:t>
            </a:r>
          </a:p>
        </p:txBody>
      </p:sp>
      <p:sp>
        <p:nvSpPr>
          <p:cNvPr id="463878" name="Text Box 6">
            <a:extLst>
              <a:ext uri="{FF2B5EF4-FFF2-40B4-BE49-F238E27FC236}">
                <a16:creationId xmlns:a16="http://schemas.microsoft.com/office/drawing/2014/main" id="{9946F35B-E2C2-3141-AC8A-65C96F1C5B58}"/>
              </a:ext>
            </a:extLst>
          </p:cNvPr>
          <p:cNvSpPr txBox="1">
            <a:spLocks noChangeArrowheads="1"/>
          </p:cNvSpPr>
          <p:nvPr/>
        </p:nvSpPr>
        <p:spPr bwMode="auto">
          <a:xfrm>
            <a:off x="2819400" y="6570663"/>
            <a:ext cx="3581400" cy="274637"/>
          </a:xfrm>
          <a:prstGeom prst="rect">
            <a:avLst/>
          </a:prstGeom>
          <a:noFill/>
          <a:ln w="9525">
            <a:noFill/>
            <a:miter lim="800000"/>
            <a:headEnd/>
            <a:tailEnd/>
          </a:ln>
          <a:effectLst>
            <a:outerShdw blurRad="63500" dist="38099" dir="2700000" algn="ctr" rotWithShape="0">
              <a:srgbClr val="000000">
                <a:alpha val="97000"/>
              </a:srgbClr>
            </a:outerShdw>
          </a:effectLst>
        </p:spPr>
        <p:txBody>
          <a:bodyPr wrap="none">
            <a:spAutoFit/>
          </a:bodyPr>
          <a:lstStyle/>
          <a:p>
            <a:pPr eaLnBrk="1" hangingPunct="1">
              <a:defRPr/>
            </a:pPr>
            <a:r>
              <a:rPr kumimoji="1" lang="en-US" sz="1200">
                <a:solidFill>
                  <a:schemeClr val="folHlink"/>
                </a:solidFill>
                <a:latin typeface="Arial" pitchFamily="-111" charset="0"/>
                <a:ea typeface="ＭＳ Ｐゴシック" pitchFamily="-111" charset="-128"/>
                <a:cs typeface="ＭＳ Ｐゴシック" pitchFamily="-111" charset="-128"/>
              </a:rPr>
              <a:t>Am J Clin Nutr 1978 Oct;31(10 Suppl):S191-S198.</a:t>
            </a:r>
          </a:p>
        </p:txBody>
      </p:sp>
      <p:sp>
        <p:nvSpPr>
          <p:cNvPr id="463879" name="Rectangle 7">
            <a:extLst>
              <a:ext uri="{FF2B5EF4-FFF2-40B4-BE49-F238E27FC236}">
                <a16:creationId xmlns:a16="http://schemas.microsoft.com/office/drawing/2014/main" id="{14AD910B-9CD7-2C48-A394-9352FD90C16F}"/>
              </a:ext>
            </a:extLst>
          </p:cNvPr>
          <p:cNvSpPr>
            <a:spLocks noGrp="1" noChangeArrowheads="1"/>
          </p:cNvSpPr>
          <p:nvPr>
            <p:ph type="title" idx="4294967295"/>
          </p:nvPr>
        </p:nvSpPr>
        <p:spPr>
          <a:xfrm>
            <a:off x="304800" y="495300"/>
            <a:ext cx="8534400" cy="1104900"/>
          </a:xfrm>
        </p:spPr>
        <p:txBody>
          <a:bodyPr/>
          <a:lstStyle/>
          <a:p>
            <a:pPr>
              <a:defRPr/>
            </a:pPr>
            <a:r>
              <a:rPr lang="en-US" sz="4500">
                <a:ea typeface="+mj-ea"/>
                <a:cs typeface="+mj-cs"/>
              </a:rPr>
              <a:t>Seventh-Day Adventist Diet and Heart Attack Deaths</a:t>
            </a:r>
          </a:p>
        </p:txBody>
      </p:sp>
    </p:spTree>
  </p:cSld>
  <p:clrMapOvr>
    <a:masterClrMapping/>
  </p:clrMapOvr>
  <p:transition>
    <p:strips/>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7D47D54A-289E-AB49-B078-D73CD9A79BB5}"/>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8" name="Footer Placeholder 5">
            <a:extLst>
              <a:ext uri="{FF2B5EF4-FFF2-40B4-BE49-F238E27FC236}">
                <a16:creationId xmlns:a16="http://schemas.microsoft.com/office/drawing/2014/main" id="{6C943E0C-0959-9D46-805A-DAF1ABC465FC}"/>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pic>
        <p:nvPicPr>
          <p:cNvPr id="54275" name="Picture 2" descr="9766064 copy">
            <a:extLst>
              <a:ext uri="{FF2B5EF4-FFF2-40B4-BE49-F238E27FC236}">
                <a16:creationId xmlns:a16="http://schemas.microsoft.com/office/drawing/2014/main" id="{3424C116-2409-AE45-8ED2-CA17DC07125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762000"/>
            <a:ext cx="3765550"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3" descr="right picture left text header">
            <a:extLst>
              <a:ext uri="{FF2B5EF4-FFF2-40B4-BE49-F238E27FC236}">
                <a16:creationId xmlns:a16="http://schemas.microsoft.com/office/drawing/2014/main" id="{09FEFD40-9180-5748-8A15-D7F71910595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24" name="Text Box 4">
            <a:extLst>
              <a:ext uri="{FF2B5EF4-FFF2-40B4-BE49-F238E27FC236}">
                <a16:creationId xmlns:a16="http://schemas.microsoft.com/office/drawing/2014/main" id="{9AC22332-D813-C843-B2E1-98AB6AE1BA83}"/>
              </a:ext>
            </a:extLst>
          </p:cNvPr>
          <p:cNvSpPr txBox="1">
            <a:spLocks noChangeArrowheads="1"/>
          </p:cNvSpPr>
          <p:nvPr/>
        </p:nvSpPr>
        <p:spPr bwMode="auto">
          <a:xfrm>
            <a:off x="762000" y="1966913"/>
            <a:ext cx="3657600" cy="428148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nSpc>
                <a:spcPct val="140000"/>
              </a:lnSpc>
              <a:spcBef>
                <a:spcPct val="20000"/>
              </a:spcBef>
              <a:buClr>
                <a:schemeClr val="folHlink"/>
              </a:buClr>
              <a:buSzPct val="75000"/>
              <a:buFont typeface="Monotype Sorts" charset="2"/>
              <a:buNone/>
              <a:defRPr/>
            </a:pPr>
            <a:r>
              <a:rPr kumimoji="1" lang="en-US" sz="2800">
                <a:solidFill>
                  <a:srgbClr val="FFFF00"/>
                </a:solidFill>
                <a:latin typeface="Arial" charset="0"/>
                <a:ea typeface="ＭＳ Ｐゴシック" charset="-128"/>
                <a:cs typeface="ＭＳ Ｐゴシック" charset="-128"/>
              </a:rPr>
              <a:t>Within  24 hours of eating oxidized cholesterol, animals develop arterial lesions just like those that lead to heart attacks in people.</a:t>
            </a:r>
          </a:p>
        </p:txBody>
      </p:sp>
      <p:sp>
        <p:nvSpPr>
          <p:cNvPr id="465925" name="Text Box 5">
            <a:extLst>
              <a:ext uri="{FF2B5EF4-FFF2-40B4-BE49-F238E27FC236}">
                <a16:creationId xmlns:a16="http://schemas.microsoft.com/office/drawing/2014/main" id="{3DC27D47-3117-B14E-AA99-F26816F6BCBB}"/>
              </a:ext>
            </a:extLst>
          </p:cNvPr>
          <p:cNvSpPr txBox="1">
            <a:spLocks noChangeArrowheads="1"/>
          </p:cNvSpPr>
          <p:nvPr/>
        </p:nvSpPr>
        <p:spPr bwMode="auto">
          <a:xfrm>
            <a:off x="2667000" y="6461125"/>
            <a:ext cx="3798888" cy="33655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1" hangingPunct="1">
              <a:defRPr/>
            </a:pPr>
            <a:r>
              <a:rPr kumimoji="1" lang="en-US" sz="1600" i="1">
                <a:solidFill>
                  <a:schemeClr val="tx2"/>
                </a:solidFill>
                <a:latin typeface="Arial" pitchFamily="-111" charset="0"/>
                <a:ea typeface="ＭＳ Ｐゴシック" pitchFamily="-111" charset="-128"/>
                <a:cs typeface="ＭＳ Ｐゴシック" pitchFamily="-111" charset="-128"/>
              </a:rPr>
              <a:t>Dietary Fats and Health</a:t>
            </a:r>
            <a:r>
              <a:rPr kumimoji="1" lang="en-US" sz="1600">
                <a:solidFill>
                  <a:schemeClr val="tx2"/>
                </a:solidFill>
                <a:latin typeface="Arial" pitchFamily="-111" charset="0"/>
                <a:ea typeface="ＭＳ Ｐゴシック" pitchFamily="-111" charset="-128"/>
                <a:cs typeface="ＭＳ Ｐゴシック" pitchFamily="-111" charset="-128"/>
              </a:rPr>
              <a:t>, 1983 p. 919-33</a:t>
            </a:r>
          </a:p>
        </p:txBody>
      </p:sp>
      <p:sp>
        <p:nvSpPr>
          <p:cNvPr id="465926" name="Rectangle 6">
            <a:extLst>
              <a:ext uri="{FF2B5EF4-FFF2-40B4-BE49-F238E27FC236}">
                <a16:creationId xmlns:a16="http://schemas.microsoft.com/office/drawing/2014/main" id="{0894C5C1-D017-F946-BC4B-7B1D7E97C0FF}"/>
              </a:ext>
            </a:extLst>
          </p:cNvPr>
          <p:cNvSpPr>
            <a:spLocks noGrp="1" noChangeArrowheads="1"/>
          </p:cNvSpPr>
          <p:nvPr>
            <p:ph type="title" idx="4294967295"/>
          </p:nvPr>
        </p:nvSpPr>
        <p:spPr>
          <a:xfrm>
            <a:off x="381000" y="495300"/>
            <a:ext cx="8324850" cy="1104900"/>
          </a:xfrm>
        </p:spPr>
        <p:txBody>
          <a:bodyPr/>
          <a:lstStyle/>
          <a:p>
            <a:pPr>
              <a:defRPr/>
            </a:pPr>
            <a:r>
              <a:rPr lang="en-US" sz="4800">
                <a:ea typeface="+mj-ea"/>
                <a:cs typeface="+mj-cs"/>
              </a:rPr>
              <a:t>What Can Cause Defilement?</a:t>
            </a:r>
          </a:p>
        </p:txBody>
      </p:sp>
    </p:spTree>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Date Placeholder 4">
            <a:extLst>
              <a:ext uri="{FF2B5EF4-FFF2-40B4-BE49-F238E27FC236}">
                <a16:creationId xmlns:a16="http://schemas.microsoft.com/office/drawing/2014/main" id="{A96A102B-6F09-BA4B-B395-D5204F6A3E32}"/>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10" name="Footer Placeholder 5">
            <a:extLst>
              <a:ext uri="{FF2B5EF4-FFF2-40B4-BE49-F238E27FC236}">
                <a16:creationId xmlns:a16="http://schemas.microsoft.com/office/drawing/2014/main" id="{94910F3E-01C3-CB4A-85CE-EFC6D9BE6A95}"/>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pic>
        <p:nvPicPr>
          <p:cNvPr id="56323" name="Picture 2" descr="30759910">
            <a:extLst>
              <a:ext uri="{FF2B5EF4-FFF2-40B4-BE49-F238E27FC236}">
                <a16:creationId xmlns:a16="http://schemas.microsoft.com/office/drawing/2014/main" id="{C97DCEB4-B7CE-4D45-AAED-A9BB8CCF1A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1676400"/>
            <a:ext cx="37560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Cholesterol icecream3.jpg">
            <a:extLst>
              <a:ext uri="{FF2B5EF4-FFF2-40B4-BE49-F238E27FC236}">
                <a16:creationId xmlns:a16="http://schemas.microsoft.com/office/drawing/2014/main" id="{4B2B67C6-1880-C949-9723-E850B2FD4A0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0" y="6858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3" descr="right picture only">
            <a:extLst>
              <a:ext uri="{FF2B5EF4-FFF2-40B4-BE49-F238E27FC236}">
                <a16:creationId xmlns:a16="http://schemas.microsoft.com/office/drawing/2014/main" id="{5DC3A0D2-B0C8-8C4E-9BD7-E15A9A3771E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8" descr="right picture left text header">
            <a:extLst>
              <a:ext uri="{FF2B5EF4-FFF2-40B4-BE49-F238E27FC236}">
                <a16:creationId xmlns:a16="http://schemas.microsoft.com/office/drawing/2014/main" id="{5C7BEF76-AE29-9A45-97AF-4043C62AA5D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7972" name="Text Box 4">
            <a:extLst>
              <a:ext uri="{FF2B5EF4-FFF2-40B4-BE49-F238E27FC236}">
                <a16:creationId xmlns:a16="http://schemas.microsoft.com/office/drawing/2014/main" id="{450073F8-6B20-6F49-8105-94E0D9A42B5D}"/>
              </a:ext>
            </a:extLst>
          </p:cNvPr>
          <p:cNvSpPr txBox="1">
            <a:spLocks noChangeArrowheads="1"/>
          </p:cNvSpPr>
          <p:nvPr/>
        </p:nvSpPr>
        <p:spPr bwMode="auto">
          <a:xfrm>
            <a:off x="2671763" y="6477000"/>
            <a:ext cx="3798887" cy="33655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1" hangingPunct="1">
              <a:defRPr/>
            </a:pPr>
            <a:r>
              <a:rPr kumimoji="1" lang="en-US" sz="1600" i="1">
                <a:solidFill>
                  <a:schemeClr val="tx2"/>
                </a:solidFill>
                <a:latin typeface="Arial" pitchFamily="-111" charset="0"/>
                <a:ea typeface="ＭＳ Ｐゴシック" pitchFamily="-111" charset="-128"/>
                <a:cs typeface="ＭＳ Ｐゴシック" pitchFamily="-111" charset="-128"/>
              </a:rPr>
              <a:t>Dietary Fats and Health</a:t>
            </a:r>
            <a:r>
              <a:rPr kumimoji="1" lang="en-US" sz="1600">
                <a:solidFill>
                  <a:schemeClr val="tx2"/>
                </a:solidFill>
                <a:latin typeface="Arial" pitchFamily="-111" charset="0"/>
                <a:ea typeface="ＭＳ Ｐゴシック" pitchFamily="-111" charset="-128"/>
                <a:cs typeface="ＭＳ Ｐゴシック" pitchFamily="-111" charset="-128"/>
              </a:rPr>
              <a:t>, 1983 p. 919-33</a:t>
            </a:r>
          </a:p>
        </p:txBody>
      </p:sp>
      <p:sp>
        <p:nvSpPr>
          <p:cNvPr id="467973" name="Rectangle 5">
            <a:extLst>
              <a:ext uri="{FF2B5EF4-FFF2-40B4-BE49-F238E27FC236}">
                <a16:creationId xmlns:a16="http://schemas.microsoft.com/office/drawing/2014/main" id="{BDA71E00-B1C5-324C-B491-41059EC30DDF}"/>
              </a:ext>
            </a:extLst>
          </p:cNvPr>
          <p:cNvSpPr>
            <a:spLocks noGrp="1" noChangeArrowheads="1"/>
          </p:cNvSpPr>
          <p:nvPr>
            <p:ph type="title" idx="4294967295"/>
          </p:nvPr>
        </p:nvSpPr>
        <p:spPr>
          <a:xfrm>
            <a:off x="438150" y="304800"/>
            <a:ext cx="8324850" cy="1447800"/>
          </a:xfrm>
        </p:spPr>
        <p:txBody>
          <a:bodyPr/>
          <a:lstStyle/>
          <a:p>
            <a:pPr>
              <a:defRPr/>
            </a:pPr>
            <a:r>
              <a:rPr lang="en-US" sz="4000" dirty="0">
                <a:ea typeface="+mj-ea"/>
                <a:cs typeface="+mj-cs"/>
              </a:rPr>
              <a:t>Foods Containing Harmful Cholesterol By-Products</a:t>
            </a:r>
          </a:p>
        </p:txBody>
      </p:sp>
      <p:sp>
        <p:nvSpPr>
          <p:cNvPr id="467974" name="Rectangle 6">
            <a:extLst>
              <a:ext uri="{FF2B5EF4-FFF2-40B4-BE49-F238E27FC236}">
                <a16:creationId xmlns:a16="http://schemas.microsoft.com/office/drawing/2014/main" id="{24845F73-26B9-0D4B-A0FE-CFCAC51C8C7B}"/>
              </a:ext>
            </a:extLst>
          </p:cNvPr>
          <p:cNvSpPr>
            <a:spLocks noGrp="1" noChangeArrowheads="1"/>
          </p:cNvSpPr>
          <p:nvPr>
            <p:ph type="body" sz="half" idx="4294967295"/>
          </p:nvPr>
        </p:nvSpPr>
        <p:spPr>
          <a:xfrm>
            <a:off x="609600" y="1981200"/>
            <a:ext cx="3962400" cy="4572000"/>
          </a:xfrm>
          <a:effectLst/>
        </p:spPr>
        <p:txBody>
          <a:bodyPr/>
          <a:lstStyle/>
          <a:p>
            <a:pPr>
              <a:lnSpc>
                <a:spcPct val="130000"/>
              </a:lnSpc>
              <a:defRPr/>
            </a:pPr>
            <a:r>
              <a:rPr lang="en-US" altLang="en-US" sz="2800">
                <a:effectLst>
                  <a:outerShdw blurRad="38100" dist="38100" dir="2700000" algn="tl">
                    <a:srgbClr val="000000"/>
                  </a:outerShdw>
                </a:effectLst>
                <a:ea typeface="ＭＳ Ｐゴシック" panose="020B0600070205080204" pitchFamily="34" charset="-128"/>
              </a:rPr>
              <a:t>Common sources of oxidized cholesterol include:</a:t>
            </a:r>
          </a:p>
          <a:p>
            <a:pPr marL="625475" lvl="1" indent="-168275">
              <a:lnSpc>
                <a:spcPct val="130000"/>
              </a:lnSpc>
              <a:defRPr/>
            </a:pPr>
            <a:r>
              <a:rPr lang="en-US" altLang="en-US">
                <a:effectLst>
                  <a:outerShdw blurRad="38100" dist="38100" dir="2700000" algn="tl">
                    <a:srgbClr val="000000"/>
                  </a:outerShdw>
                </a:effectLst>
                <a:ea typeface="ＭＳ Ｐゴシック" panose="020B0600070205080204" pitchFamily="34" charset="-128"/>
              </a:rPr>
              <a:t>   Animal Products.</a:t>
            </a:r>
          </a:p>
          <a:p>
            <a:pPr marL="625475" lvl="1" indent="-168275">
              <a:lnSpc>
                <a:spcPct val="130000"/>
              </a:lnSpc>
              <a:defRPr/>
            </a:pPr>
            <a:r>
              <a:rPr lang="en-US" altLang="en-US">
                <a:effectLst>
                  <a:outerShdw blurRad="38100" dist="38100" dir="2700000" algn="tl">
                    <a:srgbClr val="000000"/>
                  </a:outerShdw>
                </a:effectLst>
                <a:ea typeface="ＭＳ Ｐゴシック" panose="020B0600070205080204" pitchFamily="34" charset="-128"/>
              </a:rPr>
              <a:t>   Custard mixes.</a:t>
            </a:r>
          </a:p>
          <a:p>
            <a:pPr marL="625475" lvl="1" indent="-168275">
              <a:lnSpc>
                <a:spcPct val="130000"/>
              </a:lnSpc>
              <a:defRPr/>
            </a:pPr>
            <a:r>
              <a:rPr lang="en-US" altLang="en-US">
                <a:effectLst>
                  <a:outerShdw blurRad="38100" dist="38100" dir="2700000" algn="tl">
                    <a:srgbClr val="000000"/>
                  </a:outerShdw>
                </a:effectLst>
                <a:ea typeface="ＭＳ Ｐゴシック" panose="020B0600070205080204" pitchFamily="34" charset="-128"/>
              </a:rPr>
              <a:t>   Pancake mixes.</a:t>
            </a:r>
          </a:p>
          <a:p>
            <a:pPr marL="625475" lvl="1" indent="-168275">
              <a:lnSpc>
                <a:spcPct val="130000"/>
              </a:lnSpc>
              <a:defRPr/>
            </a:pPr>
            <a:r>
              <a:rPr lang="en-US" altLang="en-US">
                <a:effectLst>
                  <a:outerShdw blurRad="38100" dist="38100" dir="2700000" algn="tl">
                    <a:srgbClr val="000000"/>
                  </a:outerShdw>
                </a:effectLst>
                <a:ea typeface="ＭＳ Ｐゴシック" panose="020B0600070205080204" pitchFamily="34" charset="-128"/>
              </a:rPr>
              <a:t>   Cheese.</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797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797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6797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6797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6797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4"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BF071249-73DD-9048-9230-BA58E72DAC13}"/>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7" name="Footer Placeholder 5">
            <a:extLst>
              <a:ext uri="{FF2B5EF4-FFF2-40B4-BE49-F238E27FC236}">
                <a16:creationId xmlns:a16="http://schemas.microsoft.com/office/drawing/2014/main" id="{661BC64A-7635-4745-AE08-8A2F193D8D42}"/>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pic>
        <p:nvPicPr>
          <p:cNvPr id="58371" name="Picture 2" descr="0607032r">
            <a:extLst>
              <a:ext uri="{FF2B5EF4-FFF2-40B4-BE49-F238E27FC236}">
                <a16:creationId xmlns:a16="http://schemas.microsoft.com/office/drawing/2014/main" id="{BC6F841D-DEC5-B54D-9E0E-E43C026E349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7700" y="1981200"/>
            <a:ext cx="37719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3" descr="left picture header">
            <a:extLst>
              <a:ext uri="{FF2B5EF4-FFF2-40B4-BE49-F238E27FC236}">
                <a16:creationId xmlns:a16="http://schemas.microsoft.com/office/drawing/2014/main" id="{859A4AD8-08F7-F84F-9EF2-1182C012F7B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6708" name="Rectangle 4">
            <a:extLst>
              <a:ext uri="{FF2B5EF4-FFF2-40B4-BE49-F238E27FC236}">
                <a16:creationId xmlns:a16="http://schemas.microsoft.com/office/drawing/2014/main" id="{74FD8761-74FD-0743-A387-70BF1F34EC33}"/>
              </a:ext>
            </a:extLst>
          </p:cNvPr>
          <p:cNvSpPr>
            <a:spLocks noGrp="1" noChangeArrowheads="1"/>
          </p:cNvSpPr>
          <p:nvPr>
            <p:ph type="title" idx="4294967295"/>
          </p:nvPr>
        </p:nvSpPr>
        <p:spPr/>
        <p:txBody>
          <a:bodyPr/>
          <a:lstStyle/>
          <a:p>
            <a:pPr>
              <a:defRPr/>
            </a:pPr>
            <a:r>
              <a:rPr lang="en-US">
                <a:ea typeface="+mj-ea"/>
                <a:cs typeface="+mj-cs"/>
              </a:rPr>
              <a:t>Revelation 21:23,26,27</a:t>
            </a:r>
          </a:p>
        </p:txBody>
      </p:sp>
      <p:sp>
        <p:nvSpPr>
          <p:cNvPr id="456709" name="Rectangle 5">
            <a:extLst>
              <a:ext uri="{FF2B5EF4-FFF2-40B4-BE49-F238E27FC236}">
                <a16:creationId xmlns:a16="http://schemas.microsoft.com/office/drawing/2014/main" id="{00F0706B-344D-D045-A176-FDCFA3B4ABBF}"/>
              </a:ext>
            </a:extLst>
          </p:cNvPr>
          <p:cNvSpPr>
            <a:spLocks noGrp="1" noChangeArrowheads="1"/>
          </p:cNvSpPr>
          <p:nvPr>
            <p:ph type="body" sz="half" idx="4294967295"/>
          </p:nvPr>
        </p:nvSpPr>
        <p:spPr>
          <a:xfrm>
            <a:off x="4724400" y="1905000"/>
            <a:ext cx="4114800" cy="4953000"/>
          </a:xfrm>
        </p:spPr>
        <p:txBody>
          <a:bodyPr/>
          <a:lstStyle/>
          <a:p>
            <a:pPr marL="0" indent="0">
              <a:lnSpc>
                <a:spcPct val="130000"/>
              </a:lnSpc>
              <a:buFont typeface="Wingdings" pitchFamily="2" charset="2"/>
              <a:buNone/>
              <a:defRPr/>
            </a:pPr>
            <a:r>
              <a:rPr lang="en-US" altLang="en-US" sz="2800">
                <a:ea typeface="ＭＳ Ｐゴシック" panose="020B0600070205080204" pitchFamily="34" charset="-128"/>
              </a:rPr>
              <a:t>“And the city had no need of the sun, neither of the moon, to shine in it: for the glory of God did lighten it, …  And there shall in no wise enter into it any thing that </a:t>
            </a:r>
            <a:r>
              <a:rPr lang="en-US" altLang="en-US" sz="2800">
                <a:latin typeface="Arial Black" panose="020B0604020202020204" pitchFamily="34" charset="0"/>
                <a:ea typeface="ＭＳ Ｐゴシック" panose="020B0600070205080204" pitchFamily="34" charset="-128"/>
              </a:rPr>
              <a:t>defileth</a:t>
            </a:r>
            <a:r>
              <a:rPr lang="en-US" altLang="en-US" sz="2800">
                <a:ea typeface="ＭＳ Ｐゴシック" panose="020B0600070205080204" pitchFamily="34" charset="-128"/>
              </a:rPr>
              <a:t>,”</a:t>
            </a:r>
          </a:p>
        </p:txBody>
      </p:sp>
    </p:spTree>
  </p:cSld>
  <p:clrMapOvr>
    <a:masterClrMapping/>
  </p:clrMapOvr>
  <p:transition>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6F8A65D8-A833-1F4D-B9F8-088DA48C60FA}"/>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7" name="Footer Placeholder 5">
            <a:extLst>
              <a:ext uri="{FF2B5EF4-FFF2-40B4-BE49-F238E27FC236}">
                <a16:creationId xmlns:a16="http://schemas.microsoft.com/office/drawing/2014/main" id="{5ED5AA94-051D-D34B-9C70-D94E712011C4}"/>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pic>
        <p:nvPicPr>
          <p:cNvPr id="60419" name="Picture 2" descr="0602077">
            <a:extLst>
              <a:ext uri="{FF2B5EF4-FFF2-40B4-BE49-F238E27FC236}">
                <a16:creationId xmlns:a16="http://schemas.microsoft.com/office/drawing/2014/main" id="{3AD99223-150B-4E4A-951A-D0AE4286262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92638" y="2057400"/>
            <a:ext cx="394176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3" descr="right picture left text header">
            <a:extLst>
              <a:ext uri="{FF2B5EF4-FFF2-40B4-BE49-F238E27FC236}">
                <a16:creationId xmlns:a16="http://schemas.microsoft.com/office/drawing/2014/main" id="{AF5BE7AB-719F-F548-8D89-5490C7475A2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5380" name="Rectangle 4">
            <a:extLst>
              <a:ext uri="{FF2B5EF4-FFF2-40B4-BE49-F238E27FC236}">
                <a16:creationId xmlns:a16="http://schemas.microsoft.com/office/drawing/2014/main" id="{EDDBC493-6826-8B4F-AE8E-0FB161D0ABC4}"/>
              </a:ext>
            </a:extLst>
          </p:cNvPr>
          <p:cNvSpPr>
            <a:spLocks noGrp="1" noChangeArrowheads="1"/>
          </p:cNvSpPr>
          <p:nvPr>
            <p:ph type="title" idx="4294967295"/>
          </p:nvPr>
        </p:nvSpPr>
        <p:spPr/>
        <p:txBody>
          <a:bodyPr/>
          <a:lstStyle/>
          <a:p>
            <a:pPr>
              <a:defRPr/>
            </a:pPr>
            <a:r>
              <a:rPr lang="en-US">
                <a:ea typeface="+mj-ea"/>
                <a:cs typeface="+mj-cs"/>
              </a:rPr>
              <a:t>Revelation 14:6,7</a:t>
            </a:r>
          </a:p>
        </p:txBody>
      </p:sp>
      <p:sp>
        <p:nvSpPr>
          <p:cNvPr id="485381" name="Rectangle 5">
            <a:extLst>
              <a:ext uri="{FF2B5EF4-FFF2-40B4-BE49-F238E27FC236}">
                <a16:creationId xmlns:a16="http://schemas.microsoft.com/office/drawing/2014/main" id="{3D6F087C-0BDD-1E4F-977D-CDCC1194CD7B}"/>
              </a:ext>
            </a:extLst>
          </p:cNvPr>
          <p:cNvSpPr>
            <a:spLocks noGrp="1" noChangeArrowheads="1"/>
          </p:cNvSpPr>
          <p:nvPr>
            <p:ph type="body" sz="half" idx="4294967295"/>
          </p:nvPr>
        </p:nvSpPr>
        <p:spPr>
          <a:xfrm>
            <a:off x="685800" y="2057400"/>
            <a:ext cx="3810000" cy="4343400"/>
          </a:xfrm>
        </p:spPr>
        <p:txBody>
          <a:bodyPr/>
          <a:lstStyle/>
          <a:p>
            <a:pPr marL="0" indent="0">
              <a:lnSpc>
                <a:spcPct val="120000"/>
              </a:lnSpc>
              <a:buFont typeface="Wingdings" pitchFamily="2" charset="2"/>
              <a:buNone/>
              <a:defRPr/>
            </a:pPr>
            <a:r>
              <a:rPr lang="en-US" altLang="en-US" sz="2800">
                <a:ea typeface="ＭＳ Ｐゴシック" panose="020B0600070205080204" pitchFamily="34" charset="-128"/>
              </a:rPr>
              <a:t>“And I saw another angel fly in the midst of heaven…, Saying with a loud voice, Fear God, and </a:t>
            </a:r>
            <a:r>
              <a:rPr lang="en-US" altLang="en-US" sz="2800">
                <a:latin typeface="Arial Black" panose="020B0604020202020204" pitchFamily="34" charset="0"/>
                <a:ea typeface="ＭＳ Ｐゴシック" panose="020B0600070205080204" pitchFamily="34" charset="-128"/>
              </a:rPr>
              <a:t>give glory to him</a:t>
            </a:r>
            <a:r>
              <a:rPr lang="en-US" altLang="en-US" sz="2800">
                <a:ea typeface="ＭＳ Ｐゴシック" panose="020B0600070205080204" pitchFamily="34" charset="-128"/>
              </a:rPr>
              <a:t>; for the hour of his judgment is come:”</a:t>
            </a:r>
          </a:p>
        </p:txBody>
      </p:sp>
    </p:spTree>
  </p:cSld>
  <p:clrMapOvr>
    <a:masterClrMapping/>
  </p:clrMapOvr>
  <p:transition spd="med">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E3E51A0F-D536-FC49-A3BB-5246D38C7B0A}"/>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7" name="Footer Placeholder 5">
            <a:extLst>
              <a:ext uri="{FF2B5EF4-FFF2-40B4-BE49-F238E27FC236}">
                <a16:creationId xmlns:a16="http://schemas.microsoft.com/office/drawing/2014/main" id="{F41F7E6B-E3AF-574F-8AC0-1D9AC58D85B5}"/>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pic>
        <p:nvPicPr>
          <p:cNvPr id="62467" name="Picture 2" descr="0601062">
            <a:extLst>
              <a:ext uri="{FF2B5EF4-FFF2-40B4-BE49-F238E27FC236}">
                <a16:creationId xmlns:a16="http://schemas.microsoft.com/office/drawing/2014/main" id="{86DFFEBB-D5C9-634A-97AD-BF7A0046482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6900" y="2057400"/>
            <a:ext cx="38227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3" descr="left picture header right text">
            <a:extLst>
              <a:ext uri="{FF2B5EF4-FFF2-40B4-BE49-F238E27FC236}">
                <a16:creationId xmlns:a16="http://schemas.microsoft.com/office/drawing/2014/main" id="{D3CD961D-46E7-FE4A-B3E3-3D5BB9E916E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7428" name="Rectangle 4">
            <a:extLst>
              <a:ext uri="{FF2B5EF4-FFF2-40B4-BE49-F238E27FC236}">
                <a16:creationId xmlns:a16="http://schemas.microsoft.com/office/drawing/2014/main" id="{27D6FE2C-686B-3340-AC15-9C0B38EDA79E}"/>
              </a:ext>
            </a:extLst>
          </p:cNvPr>
          <p:cNvSpPr>
            <a:spLocks noGrp="1" noChangeArrowheads="1"/>
          </p:cNvSpPr>
          <p:nvPr>
            <p:ph type="title" idx="4294967295"/>
          </p:nvPr>
        </p:nvSpPr>
        <p:spPr/>
        <p:txBody>
          <a:bodyPr/>
          <a:lstStyle/>
          <a:p>
            <a:pPr>
              <a:defRPr/>
            </a:pPr>
            <a:r>
              <a:rPr lang="en-US">
                <a:ea typeface="+mj-ea"/>
                <a:cs typeface="+mj-cs"/>
              </a:rPr>
              <a:t>Day of Atonement</a:t>
            </a:r>
          </a:p>
        </p:txBody>
      </p:sp>
      <p:sp>
        <p:nvSpPr>
          <p:cNvPr id="487429" name="Rectangle 5">
            <a:extLst>
              <a:ext uri="{FF2B5EF4-FFF2-40B4-BE49-F238E27FC236}">
                <a16:creationId xmlns:a16="http://schemas.microsoft.com/office/drawing/2014/main" id="{0B0610AF-258E-114E-AEA6-B615809CCC85}"/>
              </a:ext>
            </a:extLst>
          </p:cNvPr>
          <p:cNvSpPr>
            <a:spLocks noGrp="1" noChangeArrowheads="1"/>
          </p:cNvSpPr>
          <p:nvPr>
            <p:ph type="body" sz="half" idx="4294967295"/>
          </p:nvPr>
        </p:nvSpPr>
        <p:spPr>
          <a:xfrm>
            <a:off x="4800600" y="1981200"/>
            <a:ext cx="3733800" cy="4800600"/>
          </a:xfrm>
        </p:spPr>
        <p:txBody>
          <a:bodyPr/>
          <a:lstStyle/>
          <a:p>
            <a:pPr marL="0" indent="0">
              <a:lnSpc>
                <a:spcPct val="110000"/>
              </a:lnSpc>
              <a:spcBef>
                <a:spcPct val="50000"/>
              </a:spcBef>
              <a:buSzTx/>
              <a:buFontTx/>
              <a:buNone/>
              <a:defRPr/>
            </a:pPr>
            <a:r>
              <a:rPr lang="en-US" altLang="en-US">
                <a:solidFill>
                  <a:schemeClr val="tx1"/>
                </a:solidFill>
                <a:ea typeface="ＭＳ Ｐゴシック" panose="020B0600070205080204" pitchFamily="34" charset="-128"/>
              </a:rPr>
              <a:t>The cleansing of the Sanctuary on the day of atonement was a time of judgment for Israel, symbolizing the final judgment. </a:t>
            </a:r>
          </a:p>
          <a:p>
            <a:pPr marL="0" indent="0">
              <a:lnSpc>
                <a:spcPct val="110000"/>
              </a:lnSpc>
              <a:defRPr/>
            </a:pPr>
            <a:endParaRPr lang="en-US" altLang="en-US" sz="3600">
              <a:ea typeface="ＭＳ Ｐゴシック" panose="020B0600070205080204" pitchFamily="34" charset="-128"/>
            </a:endParaRPr>
          </a:p>
        </p:txBody>
      </p:sp>
    </p:spTree>
  </p:cSld>
  <p:clrMapOvr>
    <a:masterClrMapping/>
  </p:clrMapOvr>
  <p:transition>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92151408-1F8B-5140-8296-14E75416A6DD}"/>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8" name="Footer Placeholder 5">
            <a:extLst>
              <a:ext uri="{FF2B5EF4-FFF2-40B4-BE49-F238E27FC236}">
                <a16:creationId xmlns:a16="http://schemas.microsoft.com/office/drawing/2014/main" id="{4020A208-0E2A-5A43-9521-2DD2095AD9D8}"/>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pic>
        <p:nvPicPr>
          <p:cNvPr id="64515" name="Picture 2" descr="0607140r">
            <a:extLst>
              <a:ext uri="{FF2B5EF4-FFF2-40B4-BE49-F238E27FC236}">
                <a16:creationId xmlns:a16="http://schemas.microsoft.com/office/drawing/2014/main" id="{A2FF98D3-5CEE-6F45-B358-F85F97916C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2057400"/>
            <a:ext cx="38274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3" descr="0611244">
            <a:extLst>
              <a:ext uri="{FF2B5EF4-FFF2-40B4-BE49-F238E27FC236}">
                <a16:creationId xmlns:a16="http://schemas.microsoft.com/office/drawing/2014/main" id="{96C11FB1-A57B-5149-B407-17324BC0623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133600"/>
            <a:ext cx="52578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4" descr="left picture only">
            <a:extLst>
              <a:ext uri="{FF2B5EF4-FFF2-40B4-BE49-F238E27FC236}">
                <a16:creationId xmlns:a16="http://schemas.microsoft.com/office/drawing/2014/main" id="{550CAC22-59F9-C941-8F76-3A88FA80294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9477" name="Rectangle 5">
            <a:extLst>
              <a:ext uri="{FF2B5EF4-FFF2-40B4-BE49-F238E27FC236}">
                <a16:creationId xmlns:a16="http://schemas.microsoft.com/office/drawing/2014/main" id="{CA271E57-F82D-5F40-9EAD-B81F2AF27F69}"/>
              </a:ext>
            </a:extLst>
          </p:cNvPr>
          <p:cNvSpPr>
            <a:spLocks noGrp="1" noChangeArrowheads="1"/>
          </p:cNvSpPr>
          <p:nvPr>
            <p:ph type="title" idx="4294967295"/>
          </p:nvPr>
        </p:nvSpPr>
        <p:spPr>
          <a:xfrm>
            <a:off x="685800" y="304800"/>
            <a:ext cx="7772400" cy="990600"/>
          </a:xfrm>
        </p:spPr>
        <p:txBody>
          <a:bodyPr/>
          <a:lstStyle/>
          <a:p>
            <a:pPr>
              <a:defRPr/>
            </a:pPr>
            <a:r>
              <a:rPr lang="en-US" sz="4400" dirty="0">
                <a:ea typeface="+mj-ea"/>
                <a:cs typeface="+mj-cs"/>
              </a:rPr>
              <a:t>Sanctuary Health:</a:t>
            </a:r>
            <a:br>
              <a:rPr lang="en-US" sz="4400" dirty="0">
                <a:ea typeface="+mj-ea"/>
                <a:cs typeface="+mj-cs"/>
              </a:rPr>
            </a:br>
            <a:r>
              <a:rPr lang="en-US" sz="4400" dirty="0">
                <a:ea typeface="+mj-ea"/>
                <a:cs typeface="+mj-cs"/>
              </a:rPr>
              <a:t>Day of Atonement</a:t>
            </a:r>
          </a:p>
        </p:txBody>
      </p:sp>
      <p:sp>
        <p:nvSpPr>
          <p:cNvPr id="489478" name="Rectangle 6">
            <a:extLst>
              <a:ext uri="{FF2B5EF4-FFF2-40B4-BE49-F238E27FC236}">
                <a16:creationId xmlns:a16="http://schemas.microsoft.com/office/drawing/2014/main" id="{B86E416B-209D-2944-AA29-70522AF76365}"/>
              </a:ext>
            </a:extLst>
          </p:cNvPr>
          <p:cNvSpPr>
            <a:spLocks noGrp="1" noChangeArrowheads="1"/>
          </p:cNvSpPr>
          <p:nvPr>
            <p:ph type="body" sz="half" idx="4294967295"/>
          </p:nvPr>
        </p:nvSpPr>
        <p:spPr>
          <a:xfrm>
            <a:off x="4800600" y="1752600"/>
            <a:ext cx="4038600" cy="5334000"/>
          </a:xfrm>
        </p:spPr>
        <p:txBody>
          <a:bodyPr/>
          <a:lstStyle/>
          <a:p>
            <a:pPr marL="0" indent="0" eaLnBrk="1" hangingPunct="1">
              <a:buFont typeface="Wingdings" pitchFamily="2" charset="2"/>
              <a:buNone/>
              <a:defRPr/>
            </a:pPr>
            <a:r>
              <a:rPr lang="en-US" altLang="en-US" sz="2000" dirty="0">
                <a:ea typeface="ＭＳ Ｐゴシック" panose="020B0600070205080204" pitchFamily="34" charset="-128"/>
              </a:rPr>
              <a:t>Leviticus 16:29-30  And this shall be a statute for ever unto you: that in the seventh month, on the tenth day of the month, ye shall </a:t>
            </a:r>
            <a:r>
              <a:rPr lang="en-US" altLang="en-US" sz="2000" b="1" u="sng" dirty="0">
                <a:ea typeface="ＭＳ Ｐゴシック" panose="020B0600070205080204" pitchFamily="34" charset="-128"/>
              </a:rPr>
              <a:t>afflict</a:t>
            </a:r>
            <a:r>
              <a:rPr lang="en-US" altLang="en-US" sz="2000" dirty="0">
                <a:ea typeface="ＭＳ Ｐゴシック" panose="020B0600070205080204" pitchFamily="34" charset="-128"/>
              </a:rPr>
              <a:t> your souls, and do no work at all, whether it be one of your own country, or a stranger that </a:t>
            </a:r>
            <a:r>
              <a:rPr lang="en-US" altLang="en-US" sz="2000" dirty="0" err="1">
                <a:ea typeface="ＭＳ Ｐゴシック" panose="020B0600070205080204" pitchFamily="34" charset="-128"/>
              </a:rPr>
              <a:t>sojourneth</a:t>
            </a:r>
            <a:r>
              <a:rPr lang="en-US" altLang="en-US" sz="2000" dirty="0">
                <a:ea typeface="ＭＳ Ｐゴシック" panose="020B0600070205080204" pitchFamily="34" charset="-128"/>
              </a:rPr>
              <a:t> among you:  30.  For on that day shall the priest make an atonement for you, to cleanse you, that ye may be clean from all your sins before the LORD.</a:t>
            </a:r>
          </a:p>
          <a:p>
            <a:pPr marL="0" indent="0" eaLnBrk="1" hangingPunct="1">
              <a:buFont typeface="Wingdings" pitchFamily="2" charset="2"/>
              <a:buNone/>
              <a:defRPr/>
            </a:pPr>
            <a:r>
              <a:rPr lang="en-US" altLang="en-US" sz="2000" dirty="0">
                <a:ea typeface="ＭＳ Ｐゴシック" panose="020B0600070205080204" pitchFamily="34" charset="-128"/>
              </a:rPr>
              <a:t>Psalms 35:13  But as for me, when they were sick, my clothing was sackcloth: I </a:t>
            </a:r>
            <a:r>
              <a:rPr lang="en-US" altLang="en-US" sz="2000" b="1" u="sng" dirty="0">
                <a:ea typeface="ＭＳ Ｐゴシック" panose="020B0600070205080204" pitchFamily="34" charset="-128"/>
              </a:rPr>
              <a:t>humbled</a:t>
            </a:r>
            <a:r>
              <a:rPr lang="en-US" altLang="en-US" sz="2000" dirty="0">
                <a:ea typeface="ＭＳ Ｐゴシック" panose="020B0600070205080204" pitchFamily="34" charset="-128"/>
              </a:rPr>
              <a:t> my soul with fasting; and my prayer returned into mine own bosom.</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94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947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478"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7296DA86-EBEE-EF45-9665-2F29017822DF}"/>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8" name="Footer Placeholder 5">
            <a:extLst>
              <a:ext uri="{FF2B5EF4-FFF2-40B4-BE49-F238E27FC236}">
                <a16:creationId xmlns:a16="http://schemas.microsoft.com/office/drawing/2014/main" id="{676D06BC-62B0-0A4D-97C9-795D0ACA4AF5}"/>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sp>
        <p:nvSpPr>
          <p:cNvPr id="66563" name="Rectangle 2">
            <a:extLst>
              <a:ext uri="{FF2B5EF4-FFF2-40B4-BE49-F238E27FC236}">
                <a16:creationId xmlns:a16="http://schemas.microsoft.com/office/drawing/2014/main" id="{1D4DE96F-A6D7-D943-9593-077203BA802A}"/>
              </a:ext>
            </a:extLst>
          </p:cNvPr>
          <p:cNvSpPr>
            <a:spLocks noChangeArrowheads="1"/>
          </p:cNvSpPr>
          <p:nvPr/>
        </p:nvSpPr>
        <p:spPr bwMode="auto">
          <a:xfrm>
            <a:off x="609600" y="2057400"/>
            <a:ext cx="3886200" cy="4267200"/>
          </a:xfrm>
          <a:prstGeom prst="rect">
            <a:avLst/>
          </a:prstGeom>
          <a:solidFill>
            <a:srgbClr val="F7F7F7"/>
          </a:solidFill>
          <a:ln w="9525">
            <a:solidFill>
              <a:schemeClr val="tx1"/>
            </a:solidFill>
            <a:miter lim="800000"/>
            <a:headEnd/>
            <a:tailEnd/>
          </a:ln>
        </p:spPr>
        <p:txBody>
          <a:bodyPr wrap="none" anchor="ctr"/>
          <a:lstStyle>
            <a:lvl1pPr>
              <a:lnSpc>
                <a:spcPct val="90000"/>
              </a:lnSpc>
              <a:spcBef>
                <a:spcPct val="20000"/>
              </a:spcBef>
              <a:buSzPct val="80000"/>
              <a:buFont typeface="Wingdings" pitchFamily="2" charset="2"/>
              <a:buChar char="l"/>
              <a:defRPr sz="3200">
                <a:solidFill>
                  <a:srgbClr val="FFFF00"/>
                </a:solidFill>
                <a:latin typeface="Arial" panose="020B0604020202020204" pitchFamily="34" charset="0"/>
                <a:ea typeface="ＭＳ Ｐゴシック" panose="020B0600070205080204" pitchFamily="34" charset="-128"/>
              </a:defRPr>
            </a:lvl1pPr>
            <a:lvl2pPr marL="37931725" indent="-37474525">
              <a:lnSpc>
                <a:spcPct val="90000"/>
              </a:lnSpc>
              <a:spcBef>
                <a:spcPct val="20000"/>
              </a:spcBef>
              <a:buSzPct val="80000"/>
              <a:buFont typeface="Wingdings" pitchFamily="2" charset="2"/>
              <a:buChar char="n"/>
              <a:defRPr sz="2800">
                <a:solidFill>
                  <a:srgbClr val="FFFF00"/>
                </a:solidFill>
                <a:latin typeface="Arial" panose="020B0604020202020204" pitchFamily="34" charset="0"/>
                <a:ea typeface="ＭＳ Ｐゴシック" panose="020B0600070205080204" pitchFamily="34" charset="-128"/>
              </a:defRPr>
            </a:lvl2pPr>
            <a:lvl3pPr marL="1143000" indent="-228600">
              <a:lnSpc>
                <a:spcPct val="90000"/>
              </a:lnSpc>
              <a:spcBef>
                <a:spcPct val="20000"/>
              </a:spcBef>
              <a:buSzPct val="80000"/>
              <a:buFont typeface="Wingdings" pitchFamily="2" charset="2"/>
              <a:buChar char="l"/>
              <a:defRPr sz="2400">
                <a:solidFill>
                  <a:srgbClr val="FFFF00"/>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SzPct val="80000"/>
              <a:buFont typeface="Wingdings" pitchFamily="2" charset="2"/>
              <a:buChar char="n"/>
              <a:defRPr sz="2000">
                <a:solidFill>
                  <a:srgbClr val="FFFF00"/>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9pPr>
          </a:lstStyle>
          <a:p>
            <a:pPr>
              <a:lnSpc>
                <a:spcPct val="100000"/>
              </a:lnSpc>
              <a:spcBef>
                <a:spcPct val="0"/>
              </a:spcBef>
              <a:buSzTx/>
              <a:buFontTx/>
              <a:buNone/>
            </a:pPr>
            <a:endParaRPr lang="en-US" altLang="en-US" sz="2400">
              <a:solidFill>
                <a:schemeClr val="tx1"/>
              </a:solidFill>
            </a:endParaRPr>
          </a:p>
        </p:txBody>
      </p:sp>
      <p:pic>
        <p:nvPicPr>
          <p:cNvPr id="66564" name="Picture 3" descr="33269802r">
            <a:extLst>
              <a:ext uri="{FF2B5EF4-FFF2-40B4-BE49-F238E27FC236}">
                <a16:creationId xmlns:a16="http://schemas.microsoft.com/office/drawing/2014/main" id="{8E7DFBF2-8006-1F4B-A391-E68AAA60618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8238" y="1524000"/>
            <a:ext cx="328136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4" descr="left picture header">
            <a:extLst>
              <a:ext uri="{FF2B5EF4-FFF2-40B4-BE49-F238E27FC236}">
                <a16:creationId xmlns:a16="http://schemas.microsoft.com/office/drawing/2014/main" id="{00B3D733-A58F-3843-971B-E956F7F6976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25" name="Rectangle 5">
            <a:extLst>
              <a:ext uri="{FF2B5EF4-FFF2-40B4-BE49-F238E27FC236}">
                <a16:creationId xmlns:a16="http://schemas.microsoft.com/office/drawing/2014/main" id="{B6C2C83D-54C5-8C41-B4F0-C1BC64A5A04E}"/>
              </a:ext>
            </a:extLst>
          </p:cNvPr>
          <p:cNvSpPr>
            <a:spLocks noGrp="1" noChangeArrowheads="1"/>
          </p:cNvSpPr>
          <p:nvPr>
            <p:ph type="title" idx="4294967295"/>
          </p:nvPr>
        </p:nvSpPr>
        <p:spPr/>
        <p:txBody>
          <a:bodyPr/>
          <a:lstStyle/>
          <a:p>
            <a:pPr>
              <a:defRPr/>
            </a:pPr>
            <a:r>
              <a:rPr lang="en-US">
                <a:ea typeface="+mj-ea"/>
                <a:cs typeface="+mj-cs"/>
              </a:rPr>
              <a:t>Isaiah 22:12-14</a:t>
            </a:r>
          </a:p>
        </p:txBody>
      </p:sp>
      <p:sp>
        <p:nvSpPr>
          <p:cNvPr id="491526" name="Rectangle 6">
            <a:extLst>
              <a:ext uri="{FF2B5EF4-FFF2-40B4-BE49-F238E27FC236}">
                <a16:creationId xmlns:a16="http://schemas.microsoft.com/office/drawing/2014/main" id="{BB5DD357-0BA2-AD43-9E47-12DD723EACBB}"/>
              </a:ext>
            </a:extLst>
          </p:cNvPr>
          <p:cNvSpPr>
            <a:spLocks noGrp="1" noChangeArrowheads="1"/>
          </p:cNvSpPr>
          <p:nvPr>
            <p:ph type="body" sz="half" idx="4294967295"/>
          </p:nvPr>
        </p:nvSpPr>
        <p:spPr>
          <a:xfrm>
            <a:off x="4724400" y="1828800"/>
            <a:ext cx="4114800" cy="4953000"/>
          </a:xfrm>
          <a:effectLst/>
        </p:spPr>
        <p:txBody>
          <a:bodyPr/>
          <a:lstStyle/>
          <a:p>
            <a:pPr marL="0" indent="0">
              <a:lnSpc>
                <a:spcPct val="80000"/>
              </a:lnSpc>
              <a:buFont typeface="Wingdings" pitchFamily="2" charset="2"/>
              <a:buNone/>
              <a:defRPr/>
            </a:pPr>
            <a:r>
              <a:rPr lang="en-US" altLang="en-US" sz="2400">
                <a:effectLst>
                  <a:outerShdw blurRad="38100" dist="38100" dir="2700000" algn="tl">
                    <a:srgbClr val="000000"/>
                  </a:outerShdw>
                </a:effectLst>
                <a:ea typeface="ＭＳ Ｐゴシック" panose="020B0600070205080204" pitchFamily="34" charset="-128"/>
              </a:rPr>
              <a:t>“And in that day did the Lord GOD of hosts call to weeping, and to mourning, and to baldness, and to girding with sackcloth: </a:t>
            </a:r>
          </a:p>
          <a:p>
            <a:pPr marL="0" indent="0">
              <a:lnSpc>
                <a:spcPct val="80000"/>
              </a:lnSpc>
              <a:buFont typeface="Wingdings" pitchFamily="2" charset="2"/>
              <a:buNone/>
              <a:defRPr/>
            </a:pPr>
            <a:r>
              <a:rPr lang="en-US" altLang="en-US" sz="2400">
                <a:effectLst>
                  <a:outerShdw blurRad="38100" dist="38100" dir="2700000" algn="tl">
                    <a:srgbClr val="000000"/>
                  </a:outerShdw>
                </a:effectLst>
                <a:ea typeface="ＭＳ Ｐゴシック" panose="020B0600070205080204" pitchFamily="34" charset="-128"/>
              </a:rPr>
              <a:t>“And behold joy and gladness, slaying oxen, and killing sheep, eating flesh, and drinking wine: let us eat and drink; for to morrow we shall die.” </a:t>
            </a:r>
          </a:p>
          <a:p>
            <a:pPr marL="0" indent="0">
              <a:lnSpc>
                <a:spcPct val="80000"/>
              </a:lnSpc>
              <a:buFont typeface="Wingdings" pitchFamily="2" charset="2"/>
              <a:buNone/>
              <a:defRPr/>
            </a:pPr>
            <a:r>
              <a:rPr lang="en-US" altLang="en-US" sz="2400">
                <a:effectLst>
                  <a:outerShdw blurRad="38100" dist="38100" dir="2700000" algn="tl">
                    <a:srgbClr val="000000"/>
                  </a:outerShdw>
                </a:effectLst>
                <a:ea typeface="ＭＳ Ｐゴシック" panose="020B0600070205080204" pitchFamily="34" charset="-128"/>
              </a:rPr>
              <a:t>“Surely this iniquity shall not be purged from you till ye die, saith the Lord GOD of hosts.”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52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152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152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26"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8609" name="Picture 8" descr="0605205.jpg">
            <a:extLst>
              <a:ext uri="{FF2B5EF4-FFF2-40B4-BE49-F238E27FC236}">
                <a16:creationId xmlns:a16="http://schemas.microsoft.com/office/drawing/2014/main" id="{DE4CBE3E-86AD-0F45-ABB8-13A238CA2EA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24400" y="1219200"/>
            <a:ext cx="4303713"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0" name="Picture 3" descr="right picture header">
            <a:extLst>
              <a:ext uri="{FF2B5EF4-FFF2-40B4-BE49-F238E27FC236}">
                <a16:creationId xmlns:a16="http://schemas.microsoft.com/office/drawing/2014/main" id="{EBCA9E04-1060-3A44-B64A-3A2EEC2778E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767C7E4-FC5F-9E45-8E03-D1E6E258C587}"/>
              </a:ext>
            </a:extLst>
          </p:cNvPr>
          <p:cNvSpPr>
            <a:spLocks noGrp="1"/>
          </p:cNvSpPr>
          <p:nvPr>
            <p:ph type="title" idx="4294967295"/>
          </p:nvPr>
        </p:nvSpPr>
        <p:spPr/>
        <p:txBody>
          <a:bodyPr/>
          <a:lstStyle/>
          <a:p>
            <a:pPr>
              <a:defRPr/>
            </a:pPr>
            <a:r>
              <a:rPr lang="en-US" altLang="en-US">
                <a:ea typeface="ＭＳ Ｐゴシック" panose="020B0600070205080204" pitchFamily="34" charset="-128"/>
              </a:rPr>
              <a:t>Health Examination</a:t>
            </a:r>
          </a:p>
        </p:txBody>
      </p:sp>
      <p:sp>
        <p:nvSpPr>
          <p:cNvPr id="3" name="Content Placeholder 2">
            <a:extLst>
              <a:ext uri="{FF2B5EF4-FFF2-40B4-BE49-F238E27FC236}">
                <a16:creationId xmlns:a16="http://schemas.microsoft.com/office/drawing/2014/main" id="{618B0E85-B7F0-7E43-AA1C-50FBB19FD910}"/>
              </a:ext>
            </a:extLst>
          </p:cNvPr>
          <p:cNvSpPr>
            <a:spLocks noGrp="1"/>
          </p:cNvSpPr>
          <p:nvPr>
            <p:ph sz="half" idx="4294967295"/>
          </p:nvPr>
        </p:nvSpPr>
        <p:spPr>
          <a:xfrm>
            <a:off x="457200" y="1828800"/>
            <a:ext cx="4114800" cy="4648200"/>
          </a:xfrm>
        </p:spPr>
        <p:txBody>
          <a:bodyPr/>
          <a:lstStyle/>
          <a:p>
            <a:pPr marL="230188" indent="-230188">
              <a:lnSpc>
                <a:spcPct val="100000"/>
              </a:lnSpc>
              <a:defRPr/>
            </a:pPr>
            <a:r>
              <a:rPr lang="en-US" altLang="en-US" sz="2400">
                <a:ea typeface="ＭＳ Ｐゴシック" panose="020B0600070205080204" pitchFamily="34" charset="-128"/>
              </a:rPr>
              <a:t>“But let a man examine himself, and so let him eat of that bread, and drink of that cup. </a:t>
            </a:r>
          </a:p>
          <a:p>
            <a:pPr marL="230188" indent="-230188">
              <a:lnSpc>
                <a:spcPct val="100000"/>
              </a:lnSpc>
              <a:defRPr/>
            </a:pPr>
            <a:r>
              <a:rPr lang="en-US" altLang="en-US" sz="2400">
                <a:ea typeface="ＭＳ Ｐゴシック" panose="020B0600070205080204" pitchFamily="34" charset="-128"/>
              </a:rPr>
              <a:t>“For he that eateth and drinketh unworthily, eateth and drinketh damnation to himself, not discerning the Lord's body. </a:t>
            </a:r>
          </a:p>
          <a:p>
            <a:pPr marL="230188" indent="-230188">
              <a:lnSpc>
                <a:spcPct val="100000"/>
              </a:lnSpc>
              <a:defRPr/>
            </a:pPr>
            <a:r>
              <a:rPr lang="en-US" altLang="en-US" sz="2400">
                <a:ea typeface="ＭＳ Ｐゴシック" panose="020B0600070205080204" pitchFamily="34" charset="-128"/>
              </a:rPr>
              <a:t>“For this cause many are weak and sickly among you, and many sleep.”</a:t>
            </a:r>
          </a:p>
        </p:txBody>
      </p:sp>
      <p:sp>
        <p:nvSpPr>
          <p:cNvPr id="152582" name="Rectangle 7">
            <a:extLst>
              <a:ext uri="{FF2B5EF4-FFF2-40B4-BE49-F238E27FC236}">
                <a16:creationId xmlns:a16="http://schemas.microsoft.com/office/drawing/2014/main" id="{7D25963A-7642-1F4E-A52B-269964878760}"/>
              </a:ext>
            </a:extLst>
          </p:cNvPr>
          <p:cNvSpPr>
            <a:spLocks noChangeArrowheads="1"/>
          </p:cNvSpPr>
          <p:nvPr/>
        </p:nvSpPr>
        <p:spPr bwMode="auto">
          <a:xfrm>
            <a:off x="3686175" y="6381750"/>
            <a:ext cx="18764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sz="2000">
                <a:latin typeface="Arial" pitchFamily="-105" charset="0"/>
                <a:ea typeface="ＭＳ Ｐゴシック" pitchFamily="-105" charset="-128"/>
                <a:cs typeface="ＭＳ Ｐゴシック" pitchFamily="-105" charset="-128"/>
              </a:rPr>
              <a:t>1Cor 11:28-30.</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0B12D45E-C4F7-B64A-A1E1-AA1BF323BF7F}"/>
              </a:ext>
            </a:extLst>
          </p:cNvPr>
          <p:cNvSpPr>
            <a:spLocks noGrp="1"/>
          </p:cNvSpPr>
          <p:nvPr>
            <p:ph type="dt" sz="quarter" idx="10"/>
          </p:nvPr>
        </p:nvSpPr>
        <p:spPr/>
        <p:txBody>
          <a:bodyPr/>
          <a:lstStyle/>
          <a:p>
            <a:pPr>
              <a:defRPr/>
            </a:pPr>
            <a:endParaRPr lang="en-US"/>
          </a:p>
        </p:txBody>
      </p:sp>
      <p:sp>
        <p:nvSpPr>
          <p:cNvPr id="7" name="Footer Placeholder 5">
            <a:extLst>
              <a:ext uri="{FF2B5EF4-FFF2-40B4-BE49-F238E27FC236}">
                <a16:creationId xmlns:a16="http://schemas.microsoft.com/office/drawing/2014/main" id="{792719DD-868A-CE47-802E-194E06A61565}"/>
              </a:ext>
            </a:extLst>
          </p:cNvPr>
          <p:cNvSpPr>
            <a:spLocks noGrp="1"/>
          </p:cNvSpPr>
          <p:nvPr>
            <p:ph type="ftr" sz="quarter" idx="11"/>
          </p:nvPr>
        </p:nvSpPr>
        <p:spPr/>
        <p:txBody>
          <a:bodyPr/>
          <a:lstStyle/>
          <a:p>
            <a:pPr>
              <a:defRPr/>
            </a:pPr>
            <a:endParaRPr lang="en-US"/>
          </a:p>
        </p:txBody>
      </p:sp>
      <p:pic>
        <p:nvPicPr>
          <p:cNvPr id="19459" name="Picture 2" descr="0611178">
            <a:extLst>
              <a:ext uri="{FF2B5EF4-FFF2-40B4-BE49-F238E27FC236}">
                <a16:creationId xmlns:a16="http://schemas.microsoft.com/office/drawing/2014/main" id="{312A40A2-82A7-2349-832D-82C4FDDAD8F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16388" y="990600"/>
            <a:ext cx="45704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descr="right picture left text header">
            <a:extLst>
              <a:ext uri="{FF2B5EF4-FFF2-40B4-BE49-F238E27FC236}">
                <a16:creationId xmlns:a16="http://schemas.microsoft.com/office/drawing/2014/main" id="{B1506C1C-F556-6C47-A3D5-02BFB073C15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76" name="Rectangle 4">
            <a:extLst>
              <a:ext uri="{FF2B5EF4-FFF2-40B4-BE49-F238E27FC236}">
                <a16:creationId xmlns:a16="http://schemas.microsoft.com/office/drawing/2014/main" id="{89371404-5FD5-F847-A160-7DB0BE6AAB77}"/>
              </a:ext>
            </a:extLst>
          </p:cNvPr>
          <p:cNvSpPr>
            <a:spLocks noGrp="1" noChangeArrowheads="1"/>
          </p:cNvSpPr>
          <p:nvPr>
            <p:ph type="title"/>
          </p:nvPr>
        </p:nvSpPr>
        <p:spPr/>
        <p:txBody>
          <a:bodyPr/>
          <a:lstStyle/>
          <a:p>
            <a:pPr>
              <a:defRPr/>
            </a:pPr>
            <a:r>
              <a:rPr lang="en-US">
                <a:ea typeface="+mj-ea"/>
                <a:cs typeface="+mj-cs"/>
              </a:rPr>
              <a:t>1Corinthinas 10:31</a:t>
            </a:r>
          </a:p>
        </p:txBody>
      </p:sp>
      <p:sp>
        <p:nvSpPr>
          <p:cNvPr id="335877" name="Rectangle 5">
            <a:extLst>
              <a:ext uri="{FF2B5EF4-FFF2-40B4-BE49-F238E27FC236}">
                <a16:creationId xmlns:a16="http://schemas.microsoft.com/office/drawing/2014/main" id="{82E812EF-1712-854D-9E6A-A1A3FA65CC6D}"/>
              </a:ext>
            </a:extLst>
          </p:cNvPr>
          <p:cNvSpPr>
            <a:spLocks noGrp="1" noChangeArrowheads="1"/>
          </p:cNvSpPr>
          <p:nvPr>
            <p:ph type="body" sz="half" idx="1"/>
          </p:nvPr>
        </p:nvSpPr>
        <p:spPr>
          <a:xfrm>
            <a:off x="685800" y="2057400"/>
            <a:ext cx="3810000" cy="4343400"/>
          </a:xfrm>
        </p:spPr>
        <p:txBody>
          <a:bodyPr/>
          <a:lstStyle/>
          <a:p>
            <a:pPr marL="0" indent="0">
              <a:lnSpc>
                <a:spcPct val="110000"/>
              </a:lnSpc>
              <a:buFont typeface="Wingdings" pitchFamily="2" charset="2"/>
              <a:buNone/>
              <a:defRPr/>
            </a:pPr>
            <a:r>
              <a:rPr lang="en-US" altLang="en-US" sz="3600">
                <a:ea typeface="ＭＳ Ｐゴシック" panose="020B0600070205080204" pitchFamily="34" charset="-128"/>
              </a:rPr>
              <a:t>“Whether therefore ye </a:t>
            </a:r>
            <a:r>
              <a:rPr lang="en-US" altLang="en-US" sz="3600">
                <a:latin typeface="Arial Black" panose="020B0604020202020204" pitchFamily="34" charset="0"/>
                <a:ea typeface="ＭＳ Ｐゴシック" panose="020B0600070205080204" pitchFamily="34" charset="-128"/>
              </a:rPr>
              <a:t>eat</a:t>
            </a:r>
            <a:r>
              <a:rPr lang="en-US" altLang="en-US" sz="3600">
                <a:ea typeface="ＭＳ Ｐゴシック" panose="020B0600070205080204" pitchFamily="34" charset="-128"/>
              </a:rPr>
              <a:t>, or </a:t>
            </a:r>
            <a:r>
              <a:rPr lang="en-US" altLang="en-US" sz="3600">
                <a:latin typeface="Arial Black" panose="020B0604020202020204" pitchFamily="34" charset="0"/>
                <a:ea typeface="ＭＳ Ｐゴシック" panose="020B0600070205080204" pitchFamily="34" charset="-128"/>
              </a:rPr>
              <a:t>drink</a:t>
            </a:r>
            <a:r>
              <a:rPr lang="en-US" altLang="en-US" sz="3600">
                <a:ea typeface="ＭＳ Ｐゴシック" panose="020B0600070205080204" pitchFamily="34" charset="-128"/>
              </a:rPr>
              <a:t>, or </a:t>
            </a:r>
            <a:r>
              <a:rPr lang="en-US" altLang="en-US" sz="3600">
                <a:latin typeface="Arial Black" panose="020B0604020202020204" pitchFamily="34" charset="0"/>
                <a:ea typeface="ＭＳ Ｐゴシック" panose="020B0600070205080204" pitchFamily="34" charset="-128"/>
              </a:rPr>
              <a:t>whatsoever</a:t>
            </a:r>
            <a:r>
              <a:rPr lang="en-US" altLang="en-US" sz="3600">
                <a:ea typeface="ＭＳ Ｐゴシック" panose="020B0600070205080204" pitchFamily="34" charset="-128"/>
              </a:rPr>
              <a:t> ye do, do all to the glory of God.”</a:t>
            </a:r>
          </a:p>
        </p:txBody>
      </p:sp>
    </p:spTree>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F426D5FB-92CB-1C4F-B450-2A558CB13B0C}"/>
              </a:ext>
            </a:extLst>
          </p:cNvPr>
          <p:cNvSpPr>
            <a:spLocks noGrp="1"/>
          </p:cNvSpPr>
          <p:nvPr>
            <p:ph type="dt" sz="quarter" idx="10"/>
          </p:nvPr>
        </p:nvSpPr>
        <p:spPr/>
        <p:txBody>
          <a:bodyPr/>
          <a:lstStyle/>
          <a:p>
            <a:pPr>
              <a:defRPr/>
            </a:pPr>
            <a:endParaRPr lang="en-US"/>
          </a:p>
        </p:txBody>
      </p:sp>
      <p:sp>
        <p:nvSpPr>
          <p:cNvPr id="7" name="Footer Placeholder 5">
            <a:extLst>
              <a:ext uri="{FF2B5EF4-FFF2-40B4-BE49-F238E27FC236}">
                <a16:creationId xmlns:a16="http://schemas.microsoft.com/office/drawing/2014/main" id="{DE0A6388-2849-6B42-A1AD-09BE61587386}"/>
              </a:ext>
            </a:extLst>
          </p:cNvPr>
          <p:cNvSpPr>
            <a:spLocks noGrp="1"/>
          </p:cNvSpPr>
          <p:nvPr>
            <p:ph type="ftr" sz="quarter" idx="11"/>
          </p:nvPr>
        </p:nvSpPr>
        <p:spPr/>
        <p:txBody>
          <a:bodyPr/>
          <a:lstStyle/>
          <a:p>
            <a:pPr>
              <a:defRPr/>
            </a:pPr>
            <a:endParaRPr lang="en-US"/>
          </a:p>
        </p:txBody>
      </p:sp>
      <p:pic>
        <p:nvPicPr>
          <p:cNvPr id="69635" name="Picture 2" descr="0603128">
            <a:extLst>
              <a:ext uri="{FF2B5EF4-FFF2-40B4-BE49-F238E27FC236}">
                <a16:creationId xmlns:a16="http://schemas.microsoft.com/office/drawing/2014/main" id="{45088842-8317-F848-92F5-5DBBE5D645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1641475"/>
            <a:ext cx="374015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3" descr="left picture header right text">
            <a:extLst>
              <a:ext uri="{FF2B5EF4-FFF2-40B4-BE49-F238E27FC236}">
                <a16:creationId xmlns:a16="http://schemas.microsoft.com/office/drawing/2014/main" id="{9E2B5504-742D-BD45-A4CB-D2134D4FF8D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4660" name="Rectangle 4">
            <a:extLst>
              <a:ext uri="{FF2B5EF4-FFF2-40B4-BE49-F238E27FC236}">
                <a16:creationId xmlns:a16="http://schemas.microsoft.com/office/drawing/2014/main" id="{036455A6-B481-5B47-8175-5A6AA9223241}"/>
              </a:ext>
            </a:extLst>
          </p:cNvPr>
          <p:cNvSpPr>
            <a:spLocks noGrp="1" noChangeArrowheads="1"/>
          </p:cNvSpPr>
          <p:nvPr>
            <p:ph type="title"/>
          </p:nvPr>
        </p:nvSpPr>
        <p:spPr/>
        <p:txBody>
          <a:bodyPr/>
          <a:lstStyle/>
          <a:p>
            <a:pPr>
              <a:defRPr/>
            </a:pPr>
            <a:r>
              <a:rPr lang="en-US">
                <a:ea typeface="+mj-ea"/>
                <a:cs typeface="+mj-cs"/>
              </a:rPr>
              <a:t>Exodus 12:5</a:t>
            </a:r>
          </a:p>
        </p:txBody>
      </p:sp>
      <p:sp>
        <p:nvSpPr>
          <p:cNvPr id="454661" name="Rectangle 5">
            <a:extLst>
              <a:ext uri="{FF2B5EF4-FFF2-40B4-BE49-F238E27FC236}">
                <a16:creationId xmlns:a16="http://schemas.microsoft.com/office/drawing/2014/main" id="{10DA52B2-6773-4145-8950-469F1BF16A8F}"/>
              </a:ext>
            </a:extLst>
          </p:cNvPr>
          <p:cNvSpPr>
            <a:spLocks noGrp="1" noChangeArrowheads="1"/>
          </p:cNvSpPr>
          <p:nvPr>
            <p:ph type="body" sz="half" idx="2"/>
          </p:nvPr>
        </p:nvSpPr>
        <p:spPr>
          <a:xfrm>
            <a:off x="4724400" y="1905000"/>
            <a:ext cx="3810000" cy="4724400"/>
          </a:xfrm>
        </p:spPr>
        <p:txBody>
          <a:bodyPr/>
          <a:lstStyle/>
          <a:p>
            <a:pPr marL="0" indent="0">
              <a:lnSpc>
                <a:spcPct val="150000"/>
              </a:lnSpc>
              <a:buFont typeface="Wingdings" pitchFamily="2" charset="2"/>
              <a:buNone/>
              <a:defRPr/>
            </a:pPr>
            <a:r>
              <a:rPr lang="en-US" altLang="en-US" sz="3200">
                <a:ea typeface="ＭＳ Ｐゴシック" panose="020B0600070205080204" pitchFamily="34" charset="-128"/>
              </a:rPr>
              <a:t>“Your lamb shall be without blemish, a male of the first year: ye shall take it out from the sheep, or from the goats:” </a:t>
            </a:r>
          </a:p>
        </p:txBody>
      </p:sp>
    </p:spTree>
  </p:cSld>
  <p:clrMapOvr>
    <a:masterClrMapping/>
  </p:clrMapOvr>
  <p:transition>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7F1141EA-2DD7-EA42-932F-08A1CD8CF233}"/>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8" name="Footer Placeholder 5">
            <a:extLst>
              <a:ext uri="{FF2B5EF4-FFF2-40B4-BE49-F238E27FC236}">
                <a16:creationId xmlns:a16="http://schemas.microsoft.com/office/drawing/2014/main" id="{FF574EB2-0422-B54D-8798-A48C455C9753}"/>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pic>
        <p:nvPicPr>
          <p:cNvPr id="71683" name="Picture 2" descr="1759192">
            <a:extLst>
              <a:ext uri="{FF2B5EF4-FFF2-40B4-BE49-F238E27FC236}">
                <a16:creationId xmlns:a16="http://schemas.microsoft.com/office/drawing/2014/main" id="{243A4A92-BA8A-1C46-970D-55FFD3725A7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86200" y="2057400"/>
            <a:ext cx="518160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3" descr="right picture header">
            <a:extLst>
              <a:ext uri="{FF2B5EF4-FFF2-40B4-BE49-F238E27FC236}">
                <a16:creationId xmlns:a16="http://schemas.microsoft.com/office/drawing/2014/main" id="{9DF440A7-97FF-034E-AE0B-8C03FDD3CCA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8756" name="Rectangle 4">
            <a:extLst>
              <a:ext uri="{FF2B5EF4-FFF2-40B4-BE49-F238E27FC236}">
                <a16:creationId xmlns:a16="http://schemas.microsoft.com/office/drawing/2014/main" id="{8C24CDA2-470D-4846-A093-26C838B8C194}"/>
              </a:ext>
            </a:extLst>
          </p:cNvPr>
          <p:cNvSpPr>
            <a:spLocks noChangeArrowheads="1"/>
          </p:cNvSpPr>
          <p:nvPr/>
        </p:nvSpPr>
        <p:spPr bwMode="auto">
          <a:xfrm>
            <a:off x="1828800" y="6583363"/>
            <a:ext cx="5414963" cy="274637"/>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1" hangingPunct="1">
              <a:defRPr/>
            </a:pPr>
            <a:r>
              <a:rPr lang="en-US" sz="1200">
                <a:solidFill>
                  <a:schemeClr val="tx2"/>
                </a:solidFill>
                <a:latin typeface="Arial" pitchFamily="-111" charset="0"/>
                <a:ea typeface="Times New Roman" pitchFamily="-111" charset="0"/>
                <a:cs typeface="Times New Roman" pitchFamily="-111" charset="0"/>
              </a:rPr>
              <a:t>Neurosci Lett. 2004 Oct 14;369(2):87-92. </a:t>
            </a:r>
            <a:r>
              <a:rPr lang="fr-FR" sz="1200">
                <a:solidFill>
                  <a:schemeClr val="tx2"/>
                </a:solidFill>
                <a:latin typeface="Arial" pitchFamily="-111" charset="0"/>
                <a:ea typeface="Times New Roman" pitchFamily="-111" charset="0"/>
                <a:cs typeface="Times New Roman" pitchFamily="-111" charset="0"/>
              </a:rPr>
              <a:t>J Mol Neurosci. </a:t>
            </a:r>
            <a:r>
              <a:rPr lang="en-US" sz="1200">
                <a:solidFill>
                  <a:schemeClr val="tx2"/>
                </a:solidFill>
                <a:latin typeface="Arial" pitchFamily="-111" charset="0"/>
                <a:ea typeface="Times New Roman" pitchFamily="-111" charset="0"/>
                <a:cs typeface="Times New Roman" pitchFamily="-111" charset="0"/>
              </a:rPr>
              <a:t>2004;24(1):97-104. </a:t>
            </a:r>
          </a:p>
        </p:txBody>
      </p:sp>
      <p:sp>
        <p:nvSpPr>
          <p:cNvPr id="458757" name="Rectangle 5">
            <a:extLst>
              <a:ext uri="{FF2B5EF4-FFF2-40B4-BE49-F238E27FC236}">
                <a16:creationId xmlns:a16="http://schemas.microsoft.com/office/drawing/2014/main" id="{B483043B-FDBA-5A44-94A4-B640F8BA1667}"/>
              </a:ext>
            </a:extLst>
          </p:cNvPr>
          <p:cNvSpPr>
            <a:spLocks noGrp="1" noChangeArrowheads="1"/>
          </p:cNvSpPr>
          <p:nvPr>
            <p:ph type="title" idx="4294967295"/>
          </p:nvPr>
        </p:nvSpPr>
        <p:spPr>
          <a:xfrm>
            <a:off x="381000" y="495300"/>
            <a:ext cx="8324850" cy="1104900"/>
          </a:xfrm>
        </p:spPr>
        <p:txBody>
          <a:bodyPr/>
          <a:lstStyle/>
          <a:p>
            <a:pPr>
              <a:defRPr/>
            </a:pPr>
            <a:r>
              <a:rPr lang="en-US" altLang="en-US" sz="5400">
                <a:ea typeface="ＭＳ Ｐゴシック" panose="020B0600070205080204" pitchFamily="34" charset="-128"/>
              </a:rPr>
              <a:t>Alzheimer’s and Cholesterol</a:t>
            </a:r>
          </a:p>
        </p:txBody>
      </p:sp>
      <p:sp>
        <p:nvSpPr>
          <p:cNvPr id="458758" name="Rectangle 6">
            <a:extLst>
              <a:ext uri="{FF2B5EF4-FFF2-40B4-BE49-F238E27FC236}">
                <a16:creationId xmlns:a16="http://schemas.microsoft.com/office/drawing/2014/main" id="{3F34392B-C51F-1146-AB00-F425BD0EBC49}"/>
              </a:ext>
            </a:extLst>
          </p:cNvPr>
          <p:cNvSpPr>
            <a:spLocks noGrp="1" noChangeArrowheads="1"/>
          </p:cNvSpPr>
          <p:nvPr>
            <p:ph type="body" sz="half" idx="4294967295"/>
          </p:nvPr>
        </p:nvSpPr>
        <p:spPr>
          <a:xfrm>
            <a:off x="381000" y="1752600"/>
            <a:ext cx="4191000" cy="4914900"/>
          </a:xfrm>
        </p:spPr>
        <p:txBody>
          <a:bodyPr/>
          <a:lstStyle/>
          <a:p>
            <a:pPr>
              <a:lnSpc>
                <a:spcPct val="130000"/>
              </a:lnSpc>
              <a:defRPr/>
            </a:pPr>
            <a:r>
              <a:rPr lang="en-US" altLang="en-US" sz="2800">
                <a:ea typeface="ＭＳ Ｐゴシック" panose="020B0600070205080204" pitchFamily="34" charset="-128"/>
              </a:rPr>
              <a:t>High cholesterol is a risk factor for Alzheimer's disease.</a:t>
            </a:r>
          </a:p>
          <a:p>
            <a:pPr>
              <a:lnSpc>
                <a:spcPct val="130000"/>
              </a:lnSpc>
              <a:defRPr/>
            </a:pPr>
            <a:r>
              <a:rPr lang="en-US" altLang="en-US" sz="2800">
                <a:ea typeface="ＭＳ Ｐゴシック" panose="020B0600070205080204" pitchFamily="34" charset="-128"/>
              </a:rPr>
              <a:t>Rabbits fed cholesterol in their diet develop Alzheimer’s type changes in their brains.</a:t>
            </a:r>
          </a:p>
        </p:txBody>
      </p:sp>
    </p:spTree>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2">
            <a:extLst>
              <a:ext uri="{FF2B5EF4-FFF2-40B4-BE49-F238E27FC236}">
                <a16:creationId xmlns:a16="http://schemas.microsoft.com/office/drawing/2014/main" id="{2D460B7F-EDAC-6C43-927D-A65944A967F8}"/>
              </a:ext>
            </a:extLst>
          </p:cNvPr>
          <p:cNvSpPr>
            <a:spLocks noGrp="1"/>
          </p:cNvSpPr>
          <p:nvPr>
            <p:ph type="dt" sz="quarter" idx="10"/>
          </p:nvPr>
        </p:nvSpPr>
        <p:spPr/>
        <p:txBody>
          <a:bodyPr/>
          <a:lstStyle/>
          <a:p>
            <a:pPr>
              <a:defRPr/>
            </a:pPr>
            <a:endParaRPr lang="en-US"/>
          </a:p>
        </p:txBody>
      </p:sp>
      <p:sp>
        <p:nvSpPr>
          <p:cNvPr id="21" name="Footer Placeholder 3">
            <a:extLst>
              <a:ext uri="{FF2B5EF4-FFF2-40B4-BE49-F238E27FC236}">
                <a16:creationId xmlns:a16="http://schemas.microsoft.com/office/drawing/2014/main" id="{7365AE4C-C06D-0E45-8C87-7B888835087E}"/>
              </a:ext>
            </a:extLst>
          </p:cNvPr>
          <p:cNvSpPr>
            <a:spLocks noGrp="1"/>
          </p:cNvSpPr>
          <p:nvPr>
            <p:ph type="ftr" sz="quarter" idx="11"/>
          </p:nvPr>
        </p:nvSpPr>
        <p:spPr/>
        <p:txBody>
          <a:bodyPr/>
          <a:lstStyle/>
          <a:p>
            <a:pPr>
              <a:defRPr/>
            </a:pPr>
            <a:endParaRPr lang="en-US"/>
          </a:p>
        </p:txBody>
      </p:sp>
      <p:pic>
        <p:nvPicPr>
          <p:cNvPr id="462850" name="Picture 2" descr="slide blank">
            <a:extLst>
              <a:ext uri="{FF2B5EF4-FFF2-40B4-BE49-F238E27FC236}">
                <a16:creationId xmlns:a16="http://schemas.microsoft.com/office/drawing/2014/main" id="{750EDE54-7DA4-C148-99CD-63E91CC0FE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outerShdw blurRad="63500" dist="38099" dir="2700000" algn="ctr" rotWithShape="0">
              <a:srgbClr val="000000">
                <a:alpha val="74998"/>
              </a:srgbClr>
            </a:outerShdw>
          </a:effectLst>
        </p:spPr>
      </p:pic>
      <p:pic>
        <p:nvPicPr>
          <p:cNvPr id="73732" name="Picture 3" descr="C:\Documents and Settings\Administrator\My Documents\My Pictures\corinarynartery.jpg">
            <a:extLst>
              <a:ext uri="{FF2B5EF4-FFF2-40B4-BE49-F238E27FC236}">
                <a16:creationId xmlns:a16="http://schemas.microsoft.com/office/drawing/2014/main" id="{6355EE02-266F-3D43-85F2-9B305771673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86125" y="0"/>
            <a:ext cx="21796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
            <a:extLst>
              <a:ext uri="{FF2B5EF4-FFF2-40B4-BE49-F238E27FC236}">
                <a16:creationId xmlns:a16="http://schemas.microsoft.com/office/drawing/2014/main" id="{95EB840D-AB09-434F-B10D-B6498723A101}"/>
              </a:ext>
            </a:extLst>
          </p:cNvPr>
          <p:cNvGrpSpPr>
            <a:grpSpLocks/>
          </p:cNvGrpSpPr>
          <p:nvPr/>
        </p:nvGrpSpPr>
        <p:grpSpPr bwMode="auto">
          <a:xfrm>
            <a:off x="4506913" y="3352800"/>
            <a:ext cx="2579687" cy="2954338"/>
            <a:chOff x="2780" y="2112"/>
            <a:chExt cx="1625" cy="1861"/>
          </a:xfrm>
        </p:grpSpPr>
        <p:sp>
          <p:nvSpPr>
            <p:cNvPr id="462853" name="Freeform 5">
              <a:extLst>
                <a:ext uri="{FF2B5EF4-FFF2-40B4-BE49-F238E27FC236}">
                  <a16:creationId xmlns:a16="http://schemas.microsoft.com/office/drawing/2014/main" id="{05E8A650-154C-A843-A918-A8A93C4A5C8B}"/>
                </a:ext>
              </a:extLst>
            </p:cNvPr>
            <p:cNvSpPr>
              <a:spLocks/>
            </p:cNvSpPr>
            <p:nvPr/>
          </p:nvSpPr>
          <p:spPr bwMode="auto">
            <a:xfrm>
              <a:off x="2780" y="2112"/>
              <a:ext cx="1588" cy="1217"/>
            </a:xfrm>
            <a:custGeom>
              <a:avLst/>
              <a:gdLst/>
              <a:ahLst/>
              <a:cxnLst>
                <a:cxn ang="0">
                  <a:pos x="163" y="1217"/>
                </a:cxn>
                <a:cxn ang="0">
                  <a:pos x="140" y="964"/>
                </a:cxn>
                <a:cxn ang="0">
                  <a:pos x="147" y="672"/>
                </a:cxn>
                <a:cxn ang="0">
                  <a:pos x="45" y="81"/>
                </a:cxn>
                <a:cxn ang="0">
                  <a:pos x="29" y="33"/>
                </a:cxn>
                <a:cxn ang="0">
                  <a:pos x="5" y="10"/>
                </a:cxn>
                <a:cxn ang="0">
                  <a:pos x="37" y="18"/>
                </a:cxn>
                <a:cxn ang="0">
                  <a:pos x="116" y="33"/>
                </a:cxn>
                <a:cxn ang="0">
                  <a:pos x="353" y="81"/>
                </a:cxn>
                <a:cxn ang="0">
                  <a:pos x="621" y="167"/>
                </a:cxn>
                <a:cxn ang="0">
                  <a:pos x="818" y="238"/>
                </a:cxn>
                <a:cxn ang="0">
                  <a:pos x="937" y="302"/>
                </a:cxn>
                <a:cxn ang="0">
                  <a:pos x="984" y="317"/>
                </a:cxn>
                <a:cxn ang="0">
                  <a:pos x="1008" y="325"/>
                </a:cxn>
                <a:cxn ang="0">
                  <a:pos x="1126" y="396"/>
                </a:cxn>
                <a:cxn ang="0">
                  <a:pos x="1150" y="420"/>
                </a:cxn>
                <a:cxn ang="0">
                  <a:pos x="1197" y="436"/>
                </a:cxn>
                <a:cxn ang="0">
                  <a:pos x="1268" y="483"/>
                </a:cxn>
                <a:cxn ang="0">
                  <a:pos x="1402" y="586"/>
                </a:cxn>
                <a:cxn ang="0">
                  <a:pos x="1513" y="751"/>
                </a:cxn>
                <a:cxn ang="0">
                  <a:pos x="1544" y="822"/>
                </a:cxn>
                <a:cxn ang="0">
                  <a:pos x="1576" y="893"/>
                </a:cxn>
                <a:cxn ang="0">
                  <a:pos x="1615" y="996"/>
                </a:cxn>
                <a:cxn ang="0">
                  <a:pos x="1631" y="1059"/>
                </a:cxn>
                <a:cxn ang="0">
                  <a:pos x="1623" y="1130"/>
                </a:cxn>
                <a:cxn ang="0">
                  <a:pos x="1489" y="1162"/>
                </a:cxn>
                <a:cxn ang="0">
                  <a:pos x="1323" y="1185"/>
                </a:cxn>
                <a:cxn ang="0">
                  <a:pos x="802" y="1193"/>
                </a:cxn>
                <a:cxn ang="0">
                  <a:pos x="179" y="1170"/>
                </a:cxn>
                <a:cxn ang="0">
                  <a:pos x="147" y="1162"/>
                </a:cxn>
              </a:cxnLst>
              <a:rect l="0" t="0" r="r" b="b"/>
              <a:pathLst>
                <a:path w="1636" h="1217">
                  <a:moveTo>
                    <a:pt x="163" y="1217"/>
                  </a:moveTo>
                  <a:cubicBezTo>
                    <a:pt x="156" y="1127"/>
                    <a:pt x="145" y="1055"/>
                    <a:pt x="140" y="964"/>
                  </a:cubicBezTo>
                  <a:cubicBezTo>
                    <a:pt x="142" y="867"/>
                    <a:pt x="148" y="769"/>
                    <a:pt x="147" y="672"/>
                  </a:cubicBezTo>
                  <a:cubicBezTo>
                    <a:pt x="145" y="508"/>
                    <a:pt x="154" y="237"/>
                    <a:pt x="45" y="81"/>
                  </a:cubicBezTo>
                  <a:cubicBezTo>
                    <a:pt x="40" y="65"/>
                    <a:pt x="41" y="45"/>
                    <a:pt x="29" y="33"/>
                  </a:cubicBezTo>
                  <a:cubicBezTo>
                    <a:pt x="21" y="25"/>
                    <a:pt x="0" y="20"/>
                    <a:pt x="5" y="10"/>
                  </a:cubicBezTo>
                  <a:cubicBezTo>
                    <a:pt x="10" y="0"/>
                    <a:pt x="26" y="15"/>
                    <a:pt x="37" y="18"/>
                  </a:cubicBezTo>
                  <a:cubicBezTo>
                    <a:pt x="101" y="35"/>
                    <a:pt x="4" y="13"/>
                    <a:pt x="116" y="33"/>
                  </a:cubicBezTo>
                  <a:cubicBezTo>
                    <a:pt x="195" y="47"/>
                    <a:pt x="274" y="68"/>
                    <a:pt x="353" y="81"/>
                  </a:cubicBezTo>
                  <a:cubicBezTo>
                    <a:pt x="442" y="112"/>
                    <a:pt x="531" y="138"/>
                    <a:pt x="621" y="167"/>
                  </a:cubicBezTo>
                  <a:cubicBezTo>
                    <a:pt x="688" y="189"/>
                    <a:pt x="751" y="218"/>
                    <a:pt x="818" y="238"/>
                  </a:cubicBezTo>
                  <a:cubicBezTo>
                    <a:pt x="854" y="262"/>
                    <a:pt x="898" y="285"/>
                    <a:pt x="937" y="302"/>
                  </a:cubicBezTo>
                  <a:cubicBezTo>
                    <a:pt x="952" y="309"/>
                    <a:pt x="968" y="312"/>
                    <a:pt x="984" y="317"/>
                  </a:cubicBezTo>
                  <a:cubicBezTo>
                    <a:pt x="992" y="320"/>
                    <a:pt x="1008" y="325"/>
                    <a:pt x="1008" y="325"/>
                  </a:cubicBezTo>
                  <a:cubicBezTo>
                    <a:pt x="1046" y="351"/>
                    <a:pt x="1082" y="381"/>
                    <a:pt x="1126" y="396"/>
                  </a:cubicBezTo>
                  <a:cubicBezTo>
                    <a:pt x="1134" y="404"/>
                    <a:pt x="1140" y="414"/>
                    <a:pt x="1150" y="420"/>
                  </a:cubicBezTo>
                  <a:cubicBezTo>
                    <a:pt x="1164" y="428"/>
                    <a:pt x="1197" y="436"/>
                    <a:pt x="1197" y="436"/>
                  </a:cubicBezTo>
                  <a:cubicBezTo>
                    <a:pt x="1221" y="459"/>
                    <a:pt x="1241" y="465"/>
                    <a:pt x="1268" y="483"/>
                  </a:cubicBezTo>
                  <a:cubicBezTo>
                    <a:pt x="1299" y="529"/>
                    <a:pt x="1366" y="540"/>
                    <a:pt x="1402" y="586"/>
                  </a:cubicBezTo>
                  <a:cubicBezTo>
                    <a:pt x="1442" y="637"/>
                    <a:pt x="1468" y="707"/>
                    <a:pt x="1513" y="751"/>
                  </a:cubicBezTo>
                  <a:cubicBezTo>
                    <a:pt x="1521" y="779"/>
                    <a:pt x="1527" y="798"/>
                    <a:pt x="1544" y="822"/>
                  </a:cubicBezTo>
                  <a:cubicBezTo>
                    <a:pt x="1563" y="879"/>
                    <a:pt x="1550" y="856"/>
                    <a:pt x="1576" y="893"/>
                  </a:cubicBezTo>
                  <a:cubicBezTo>
                    <a:pt x="1585" y="931"/>
                    <a:pt x="1605" y="958"/>
                    <a:pt x="1615" y="996"/>
                  </a:cubicBezTo>
                  <a:cubicBezTo>
                    <a:pt x="1620" y="1017"/>
                    <a:pt x="1631" y="1059"/>
                    <a:pt x="1631" y="1059"/>
                  </a:cubicBezTo>
                  <a:cubicBezTo>
                    <a:pt x="1628" y="1083"/>
                    <a:pt x="1636" y="1110"/>
                    <a:pt x="1623" y="1130"/>
                  </a:cubicBezTo>
                  <a:cubicBezTo>
                    <a:pt x="1611" y="1150"/>
                    <a:pt x="1502" y="1160"/>
                    <a:pt x="1489" y="1162"/>
                  </a:cubicBezTo>
                  <a:cubicBezTo>
                    <a:pt x="1436" y="1180"/>
                    <a:pt x="1378" y="1180"/>
                    <a:pt x="1323" y="1185"/>
                  </a:cubicBezTo>
                  <a:cubicBezTo>
                    <a:pt x="1064" y="1179"/>
                    <a:pt x="1016" y="1182"/>
                    <a:pt x="802" y="1193"/>
                  </a:cubicBezTo>
                  <a:cubicBezTo>
                    <a:pt x="594" y="1182"/>
                    <a:pt x="387" y="1182"/>
                    <a:pt x="179" y="1170"/>
                  </a:cubicBezTo>
                  <a:cubicBezTo>
                    <a:pt x="168" y="1167"/>
                    <a:pt x="147" y="1162"/>
                    <a:pt x="147" y="1162"/>
                  </a:cubicBezTo>
                </a:path>
              </a:pathLst>
            </a:custGeom>
            <a:gradFill rotWithShape="0">
              <a:gsLst>
                <a:gs pos="0">
                  <a:srgbClr val="000000"/>
                </a:gs>
                <a:gs pos="50000">
                  <a:srgbClr val="FF0101"/>
                </a:gs>
                <a:gs pos="100000">
                  <a:srgbClr val="000000"/>
                </a:gs>
              </a:gsLst>
              <a:lin ang="18900000" scaled="1"/>
            </a:gradFill>
            <a:ln w="9525">
              <a:solidFill>
                <a:srgbClr val="000000"/>
              </a:solidFill>
              <a:round/>
              <a:headEnd/>
              <a:tailEn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2854" name="Oval 6">
              <a:extLst>
                <a:ext uri="{FF2B5EF4-FFF2-40B4-BE49-F238E27FC236}">
                  <a16:creationId xmlns:a16="http://schemas.microsoft.com/office/drawing/2014/main" id="{DC512EB8-F265-9D45-9A88-6AC95EF8F3CA}"/>
                </a:ext>
              </a:extLst>
            </p:cNvPr>
            <p:cNvSpPr>
              <a:spLocks noChangeArrowheads="1"/>
            </p:cNvSpPr>
            <p:nvPr/>
          </p:nvSpPr>
          <p:spPr bwMode="auto">
            <a:xfrm>
              <a:off x="2908" y="2476"/>
              <a:ext cx="1497" cy="1497"/>
            </a:xfrm>
            <a:prstGeom prst="ellipse">
              <a:avLst/>
            </a:prstGeom>
            <a:solidFill>
              <a:srgbClr val="FF0000"/>
            </a:solidFill>
            <a:ln w="9525">
              <a:solidFill>
                <a:srgbClr val="000000"/>
              </a:solidFill>
              <a:round/>
              <a:headEnd/>
              <a:tailEnd/>
            </a:ln>
            <a:effectLst>
              <a:outerShdw blurRad="63500" dist="38099" dir="2700000" algn="ctr" rotWithShape="0">
                <a:srgbClr val="000000">
                  <a:alpha val="74998"/>
                </a:srgbClr>
              </a:outerShdw>
            </a:effectLst>
          </p:spPr>
          <p:txBody>
            <a:bodyPr wrap="none" anchor="ctr"/>
            <a:lstStyle/>
            <a:p>
              <a:pPr algn="ctr" eaLnBrk="1" hangingPunct="1">
                <a:defRPr/>
              </a:pPr>
              <a:endParaRPr lang="en-US">
                <a:latin typeface="Times New Roman" pitchFamily="-111" charset="0"/>
                <a:ea typeface="ＭＳ Ｐゴシック" pitchFamily="-111" charset="-128"/>
                <a:cs typeface="ＭＳ Ｐゴシック" pitchFamily="-111" charset="-128"/>
              </a:endParaRPr>
            </a:p>
          </p:txBody>
        </p:sp>
      </p:grpSp>
      <p:grpSp>
        <p:nvGrpSpPr>
          <p:cNvPr id="4" name="Group 7">
            <a:extLst>
              <a:ext uri="{FF2B5EF4-FFF2-40B4-BE49-F238E27FC236}">
                <a16:creationId xmlns:a16="http://schemas.microsoft.com/office/drawing/2014/main" id="{D9389E54-EDD7-7E41-8F69-09C248050AB6}"/>
              </a:ext>
            </a:extLst>
          </p:cNvPr>
          <p:cNvGrpSpPr>
            <a:grpSpLocks/>
          </p:cNvGrpSpPr>
          <p:nvPr/>
        </p:nvGrpSpPr>
        <p:grpSpPr bwMode="auto">
          <a:xfrm>
            <a:off x="1976438" y="3341688"/>
            <a:ext cx="2627312" cy="2965450"/>
            <a:chOff x="1186" y="2105"/>
            <a:chExt cx="1655" cy="1868"/>
          </a:xfrm>
        </p:grpSpPr>
        <p:sp>
          <p:nvSpPr>
            <p:cNvPr id="462856" name="Freeform 8">
              <a:extLst>
                <a:ext uri="{FF2B5EF4-FFF2-40B4-BE49-F238E27FC236}">
                  <a16:creationId xmlns:a16="http://schemas.microsoft.com/office/drawing/2014/main" id="{4B1B101E-A4C9-6C42-910C-E04308038C1E}"/>
                </a:ext>
              </a:extLst>
            </p:cNvPr>
            <p:cNvSpPr>
              <a:spLocks/>
            </p:cNvSpPr>
            <p:nvPr/>
          </p:nvSpPr>
          <p:spPr bwMode="auto">
            <a:xfrm>
              <a:off x="1186" y="2105"/>
              <a:ext cx="1636" cy="1217"/>
            </a:xfrm>
            <a:custGeom>
              <a:avLst/>
              <a:gdLst/>
              <a:ahLst/>
              <a:cxnLst>
                <a:cxn ang="0">
                  <a:pos x="163" y="1217"/>
                </a:cxn>
                <a:cxn ang="0">
                  <a:pos x="140" y="964"/>
                </a:cxn>
                <a:cxn ang="0">
                  <a:pos x="147" y="672"/>
                </a:cxn>
                <a:cxn ang="0">
                  <a:pos x="45" y="81"/>
                </a:cxn>
                <a:cxn ang="0">
                  <a:pos x="29" y="33"/>
                </a:cxn>
                <a:cxn ang="0">
                  <a:pos x="5" y="10"/>
                </a:cxn>
                <a:cxn ang="0">
                  <a:pos x="37" y="18"/>
                </a:cxn>
                <a:cxn ang="0">
                  <a:pos x="116" y="33"/>
                </a:cxn>
                <a:cxn ang="0">
                  <a:pos x="353" y="81"/>
                </a:cxn>
                <a:cxn ang="0">
                  <a:pos x="621" y="167"/>
                </a:cxn>
                <a:cxn ang="0">
                  <a:pos x="818" y="238"/>
                </a:cxn>
                <a:cxn ang="0">
                  <a:pos x="937" y="302"/>
                </a:cxn>
                <a:cxn ang="0">
                  <a:pos x="984" y="317"/>
                </a:cxn>
                <a:cxn ang="0">
                  <a:pos x="1008" y="325"/>
                </a:cxn>
                <a:cxn ang="0">
                  <a:pos x="1126" y="396"/>
                </a:cxn>
                <a:cxn ang="0">
                  <a:pos x="1150" y="420"/>
                </a:cxn>
                <a:cxn ang="0">
                  <a:pos x="1197" y="436"/>
                </a:cxn>
                <a:cxn ang="0">
                  <a:pos x="1268" y="483"/>
                </a:cxn>
                <a:cxn ang="0">
                  <a:pos x="1402" y="586"/>
                </a:cxn>
                <a:cxn ang="0">
                  <a:pos x="1513" y="751"/>
                </a:cxn>
                <a:cxn ang="0">
                  <a:pos x="1544" y="822"/>
                </a:cxn>
                <a:cxn ang="0">
                  <a:pos x="1576" y="893"/>
                </a:cxn>
                <a:cxn ang="0">
                  <a:pos x="1615" y="996"/>
                </a:cxn>
                <a:cxn ang="0">
                  <a:pos x="1631" y="1059"/>
                </a:cxn>
                <a:cxn ang="0">
                  <a:pos x="1623" y="1130"/>
                </a:cxn>
                <a:cxn ang="0">
                  <a:pos x="1489" y="1162"/>
                </a:cxn>
                <a:cxn ang="0">
                  <a:pos x="1323" y="1185"/>
                </a:cxn>
                <a:cxn ang="0">
                  <a:pos x="802" y="1193"/>
                </a:cxn>
                <a:cxn ang="0">
                  <a:pos x="179" y="1170"/>
                </a:cxn>
                <a:cxn ang="0">
                  <a:pos x="147" y="1162"/>
                </a:cxn>
              </a:cxnLst>
              <a:rect l="0" t="0" r="r" b="b"/>
              <a:pathLst>
                <a:path w="1636" h="1217">
                  <a:moveTo>
                    <a:pt x="163" y="1217"/>
                  </a:moveTo>
                  <a:cubicBezTo>
                    <a:pt x="156" y="1127"/>
                    <a:pt x="145" y="1055"/>
                    <a:pt x="140" y="964"/>
                  </a:cubicBezTo>
                  <a:cubicBezTo>
                    <a:pt x="142" y="867"/>
                    <a:pt x="148" y="769"/>
                    <a:pt x="147" y="672"/>
                  </a:cubicBezTo>
                  <a:cubicBezTo>
                    <a:pt x="145" y="508"/>
                    <a:pt x="154" y="237"/>
                    <a:pt x="45" y="81"/>
                  </a:cubicBezTo>
                  <a:cubicBezTo>
                    <a:pt x="40" y="65"/>
                    <a:pt x="41" y="45"/>
                    <a:pt x="29" y="33"/>
                  </a:cubicBezTo>
                  <a:cubicBezTo>
                    <a:pt x="21" y="25"/>
                    <a:pt x="0" y="20"/>
                    <a:pt x="5" y="10"/>
                  </a:cubicBezTo>
                  <a:cubicBezTo>
                    <a:pt x="10" y="0"/>
                    <a:pt x="26" y="15"/>
                    <a:pt x="37" y="18"/>
                  </a:cubicBezTo>
                  <a:cubicBezTo>
                    <a:pt x="101" y="35"/>
                    <a:pt x="4" y="13"/>
                    <a:pt x="116" y="33"/>
                  </a:cubicBezTo>
                  <a:cubicBezTo>
                    <a:pt x="195" y="47"/>
                    <a:pt x="274" y="68"/>
                    <a:pt x="353" y="81"/>
                  </a:cubicBezTo>
                  <a:cubicBezTo>
                    <a:pt x="442" y="112"/>
                    <a:pt x="531" y="138"/>
                    <a:pt x="621" y="167"/>
                  </a:cubicBezTo>
                  <a:cubicBezTo>
                    <a:pt x="688" y="189"/>
                    <a:pt x="751" y="218"/>
                    <a:pt x="818" y="238"/>
                  </a:cubicBezTo>
                  <a:cubicBezTo>
                    <a:pt x="854" y="262"/>
                    <a:pt x="898" y="285"/>
                    <a:pt x="937" y="302"/>
                  </a:cubicBezTo>
                  <a:cubicBezTo>
                    <a:pt x="952" y="309"/>
                    <a:pt x="968" y="312"/>
                    <a:pt x="984" y="317"/>
                  </a:cubicBezTo>
                  <a:cubicBezTo>
                    <a:pt x="992" y="320"/>
                    <a:pt x="1008" y="325"/>
                    <a:pt x="1008" y="325"/>
                  </a:cubicBezTo>
                  <a:cubicBezTo>
                    <a:pt x="1046" y="351"/>
                    <a:pt x="1082" y="381"/>
                    <a:pt x="1126" y="396"/>
                  </a:cubicBezTo>
                  <a:cubicBezTo>
                    <a:pt x="1134" y="404"/>
                    <a:pt x="1140" y="414"/>
                    <a:pt x="1150" y="420"/>
                  </a:cubicBezTo>
                  <a:cubicBezTo>
                    <a:pt x="1164" y="428"/>
                    <a:pt x="1197" y="436"/>
                    <a:pt x="1197" y="436"/>
                  </a:cubicBezTo>
                  <a:cubicBezTo>
                    <a:pt x="1221" y="459"/>
                    <a:pt x="1241" y="465"/>
                    <a:pt x="1268" y="483"/>
                  </a:cubicBezTo>
                  <a:cubicBezTo>
                    <a:pt x="1299" y="529"/>
                    <a:pt x="1366" y="540"/>
                    <a:pt x="1402" y="586"/>
                  </a:cubicBezTo>
                  <a:cubicBezTo>
                    <a:pt x="1442" y="637"/>
                    <a:pt x="1468" y="707"/>
                    <a:pt x="1513" y="751"/>
                  </a:cubicBezTo>
                  <a:cubicBezTo>
                    <a:pt x="1521" y="779"/>
                    <a:pt x="1527" y="798"/>
                    <a:pt x="1544" y="822"/>
                  </a:cubicBezTo>
                  <a:cubicBezTo>
                    <a:pt x="1563" y="879"/>
                    <a:pt x="1550" y="856"/>
                    <a:pt x="1576" y="893"/>
                  </a:cubicBezTo>
                  <a:cubicBezTo>
                    <a:pt x="1585" y="931"/>
                    <a:pt x="1605" y="958"/>
                    <a:pt x="1615" y="996"/>
                  </a:cubicBezTo>
                  <a:cubicBezTo>
                    <a:pt x="1620" y="1017"/>
                    <a:pt x="1631" y="1059"/>
                    <a:pt x="1631" y="1059"/>
                  </a:cubicBezTo>
                  <a:cubicBezTo>
                    <a:pt x="1628" y="1083"/>
                    <a:pt x="1636" y="1110"/>
                    <a:pt x="1623" y="1130"/>
                  </a:cubicBezTo>
                  <a:cubicBezTo>
                    <a:pt x="1611" y="1150"/>
                    <a:pt x="1502" y="1160"/>
                    <a:pt x="1489" y="1162"/>
                  </a:cubicBezTo>
                  <a:cubicBezTo>
                    <a:pt x="1436" y="1180"/>
                    <a:pt x="1378" y="1180"/>
                    <a:pt x="1323" y="1185"/>
                  </a:cubicBezTo>
                  <a:cubicBezTo>
                    <a:pt x="1064" y="1179"/>
                    <a:pt x="1016" y="1182"/>
                    <a:pt x="802" y="1193"/>
                  </a:cubicBezTo>
                  <a:cubicBezTo>
                    <a:pt x="594" y="1182"/>
                    <a:pt x="387" y="1182"/>
                    <a:pt x="179" y="1170"/>
                  </a:cubicBezTo>
                  <a:cubicBezTo>
                    <a:pt x="168" y="1167"/>
                    <a:pt x="147" y="1162"/>
                    <a:pt x="147" y="1162"/>
                  </a:cubicBezTo>
                </a:path>
              </a:pathLst>
            </a:custGeom>
            <a:gradFill rotWithShape="0">
              <a:gsLst>
                <a:gs pos="0">
                  <a:srgbClr val="000000"/>
                </a:gs>
                <a:gs pos="50000">
                  <a:srgbClr val="FF0101"/>
                </a:gs>
                <a:gs pos="100000">
                  <a:srgbClr val="000000"/>
                </a:gs>
              </a:gsLst>
              <a:lin ang="18900000" scaled="1"/>
            </a:gradFill>
            <a:ln w="9525">
              <a:solidFill>
                <a:srgbClr val="000000"/>
              </a:solidFill>
              <a:round/>
              <a:headEnd/>
              <a:tailEnd/>
            </a:ln>
            <a:effectLst>
              <a:outerShdw blurRad="63500" dist="38099" dir="2700000" algn="ctr" rotWithShape="0">
                <a:srgbClr val="000000">
                  <a:alpha val="74998"/>
                </a:srgbClr>
              </a:outerShdw>
            </a:effectLst>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462857" name="Oval 9">
              <a:extLst>
                <a:ext uri="{FF2B5EF4-FFF2-40B4-BE49-F238E27FC236}">
                  <a16:creationId xmlns:a16="http://schemas.microsoft.com/office/drawing/2014/main" id="{F8691874-A283-DC4E-A420-555A6593A1C8}"/>
                </a:ext>
              </a:extLst>
            </p:cNvPr>
            <p:cNvSpPr>
              <a:spLocks noChangeArrowheads="1"/>
            </p:cNvSpPr>
            <p:nvPr/>
          </p:nvSpPr>
          <p:spPr bwMode="auto">
            <a:xfrm>
              <a:off x="1344" y="2476"/>
              <a:ext cx="1497" cy="1497"/>
            </a:xfrm>
            <a:prstGeom prst="ellipse">
              <a:avLst/>
            </a:prstGeom>
            <a:solidFill>
              <a:srgbClr val="FF0000"/>
            </a:solidFill>
            <a:ln w="9525">
              <a:solidFill>
                <a:srgbClr val="000000"/>
              </a:solidFill>
              <a:round/>
              <a:headEnd/>
              <a:tailEnd/>
            </a:ln>
            <a:effectLst>
              <a:outerShdw blurRad="63500" dist="38099" dir="2700000" algn="ctr" rotWithShape="0">
                <a:srgbClr val="000000">
                  <a:alpha val="74998"/>
                </a:srgbClr>
              </a:outerShdw>
            </a:effectLst>
          </p:spPr>
          <p:txBody>
            <a:bodyPr wrap="none" anchor="ctr"/>
            <a:lstStyle/>
            <a:p>
              <a:pPr algn="ctr" eaLnBrk="1" hangingPunct="1">
                <a:defRPr/>
              </a:pPr>
              <a:endParaRPr lang="en-US">
                <a:latin typeface="Times New Roman" pitchFamily="-111" charset="0"/>
                <a:ea typeface="ＭＳ Ｐゴシック" pitchFamily="-111" charset="-128"/>
                <a:cs typeface="ＭＳ Ｐゴシック" pitchFamily="-111" charset="-128"/>
              </a:endParaRPr>
            </a:p>
          </p:txBody>
        </p:sp>
      </p:grpSp>
      <p:pic>
        <p:nvPicPr>
          <p:cNvPr id="305160" name="Picture 8" descr="C:\Documents and Settings\Administrator\My Documents\My Pictures\Cerebrovas.jpg">
            <a:extLst>
              <a:ext uri="{FF2B5EF4-FFF2-40B4-BE49-F238E27FC236}">
                <a16:creationId xmlns:a16="http://schemas.microsoft.com/office/drawing/2014/main" id="{61CFBC39-9598-5E40-973A-85D69252A82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86400" y="0"/>
            <a:ext cx="3657600" cy="2905125"/>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73736" name="Picture 3" descr="C:\Documents and Settings\Administrator\My Documents\My Pictures\coronary%20Arteries.jpg">
            <a:extLst>
              <a:ext uri="{FF2B5EF4-FFF2-40B4-BE49-F238E27FC236}">
                <a16:creationId xmlns:a16="http://schemas.microsoft.com/office/drawing/2014/main" id="{00AFC7F6-2BDE-4842-BA63-AC296B1EF05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r="-65116"/>
          <a:stretch>
            <a:fillRect/>
          </a:stretch>
        </p:blipFill>
        <p:spPr bwMode="auto">
          <a:xfrm>
            <a:off x="0" y="0"/>
            <a:ext cx="5410200" cy="2947988"/>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462860" name="Oval 12">
            <a:extLst>
              <a:ext uri="{FF2B5EF4-FFF2-40B4-BE49-F238E27FC236}">
                <a16:creationId xmlns:a16="http://schemas.microsoft.com/office/drawing/2014/main" id="{4B937E92-AB39-FE4E-88D9-FA753160583A}"/>
              </a:ext>
            </a:extLst>
          </p:cNvPr>
          <p:cNvSpPr>
            <a:spLocks noChangeArrowheads="1"/>
          </p:cNvSpPr>
          <p:nvPr/>
        </p:nvSpPr>
        <p:spPr bwMode="auto">
          <a:xfrm>
            <a:off x="2713038" y="4419600"/>
            <a:ext cx="1371600" cy="1371600"/>
          </a:xfrm>
          <a:prstGeom prst="ellipse">
            <a:avLst/>
          </a:prstGeom>
          <a:gradFill rotWithShape="0">
            <a:gsLst>
              <a:gs pos="0">
                <a:srgbClr val="FF0101"/>
              </a:gs>
              <a:gs pos="100000">
                <a:srgbClr val="760000"/>
              </a:gs>
            </a:gsLst>
            <a:path path="shape">
              <a:fillToRect l="50000" t="50000" r="50000" b="50000"/>
            </a:path>
          </a:gra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ct val="20000"/>
              </a:spcBef>
              <a:buSzPct val="80000"/>
              <a:buFont typeface="Wingdings" pitchFamily="2" charset="2"/>
              <a:buChar char="l"/>
              <a:defRPr sz="3200">
                <a:solidFill>
                  <a:srgbClr val="FFFF00"/>
                </a:solidFill>
                <a:latin typeface="Arial" panose="020B0604020202020204" pitchFamily="34" charset="0"/>
                <a:ea typeface="ＭＳ Ｐゴシック" panose="020B0600070205080204" pitchFamily="34" charset="-128"/>
              </a:defRPr>
            </a:lvl1pPr>
            <a:lvl2pPr marL="742950" indent="-285750">
              <a:lnSpc>
                <a:spcPct val="90000"/>
              </a:lnSpc>
              <a:spcBef>
                <a:spcPct val="20000"/>
              </a:spcBef>
              <a:buSzPct val="80000"/>
              <a:buFont typeface="Wingdings" pitchFamily="2" charset="2"/>
              <a:buChar char="n"/>
              <a:defRPr sz="2800">
                <a:solidFill>
                  <a:srgbClr val="FFFF00"/>
                </a:solidFill>
                <a:latin typeface="Arial" panose="020B0604020202020204" pitchFamily="34" charset="0"/>
                <a:ea typeface="ＭＳ Ｐゴシック" panose="020B0600070205080204" pitchFamily="34" charset="-128"/>
              </a:defRPr>
            </a:lvl2pPr>
            <a:lvl3pPr marL="1143000" indent="-228600">
              <a:lnSpc>
                <a:spcPct val="90000"/>
              </a:lnSpc>
              <a:spcBef>
                <a:spcPct val="20000"/>
              </a:spcBef>
              <a:buSzPct val="80000"/>
              <a:buFont typeface="Wingdings" pitchFamily="2" charset="2"/>
              <a:buChar char="l"/>
              <a:defRPr sz="2400">
                <a:solidFill>
                  <a:srgbClr val="FFFF00"/>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SzPct val="80000"/>
              <a:buFont typeface="Wingdings" pitchFamily="2" charset="2"/>
              <a:buChar char="n"/>
              <a:defRPr sz="2000">
                <a:solidFill>
                  <a:srgbClr val="FFFF00"/>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9pPr>
          </a:lstStyle>
          <a:p>
            <a:pPr>
              <a:lnSpc>
                <a:spcPct val="100000"/>
              </a:lnSpc>
              <a:spcBef>
                <a:spcPct val="0"/>
              </a:spcBef>
              <a:buSzTx/>
              <a:buFontTx/>
              <a:buNone/>
            </a:pPr>
            <a:endParaRPr lang="en-US" altLang="en-US" sz="2400">
              <a:solidFill>
                <a:schemeClr val="tx1"/>
              </a:solidFill>
            </a:endParaRPr>
          </a:p>
        </p:txBody>
      </p:sp>
      <p:sp>
        <p:nvSpPr>
          <p:cNvPr id="462861" name="Text Box 13">
            <a:extLst>
              <a:ext uri="{FF2B5EF4-FFF2-40B4-BE49-F238E27FC236}">
                <a16:creationId xmlns:a16="http://schemas.microsoft.com/office/drawing/2014/main" id="{F6D7774B-8D33-7340-81FF-8AC06FB083AC}"/>
              </a:ext>
            </a:extLst>
          </p:cNvPr>
          <p:cNvSpPr txBox="1">
            <a:spLocks noChangeArrowheads="1"/>
          </p:cNvSpPr>
          <p:nvPr/>
        </p:nvSpPr>
        <p:spPr bwMode="auto">
          <a:xfrm>
            <a:off x="2973388" y="4191000"/>
            <a:ext cx="930275"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1" hangingPunct="1">
              <a:defRPr/>
            </a:pPr>
            <a:r>
              <a:rPr lang="en-US">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Heart</a:t>
            </a:r>
          </a:p>
        </p:txBody>
      </p:sp>
      <p:sp>
        <p:nvSpPr>
          <p:cNvPr id="462862" name="Text Box 14">
            <a:extLst>
              <a:ext uri="{FF2B5EF4-FFF2-40B4-BE49-F238E27FC236}">
                <a16:creationId xmlns:a16="http://schemas.microsoft.com/office/drawing/2014/main" id="{7B57155A-61D5-5244-9E0A-F96D0D782AFD}"/>
              </a:ext>
            </a:extLst>
          </p:cNvPr>
          <p:cNvSpPr txBox="1">
            <a:spLocks noChangeArrowheads="1"/>
          </p:cNvSpPr>
          <p:nvPr/>
        </p:nvSpPr>
        <p:spPr bwMode="auto">
          <a:xfrm>
            <a:off x="3065463" y="5562600"/>
            <a:ext cx="795337"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1" hangingPunct="1">
              <a:defRPr/>
            </a:pPr>
            <a:r>
              <a:rPr lang="en-US">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70%</a:t>
            </a:r>
          </a:p>
        </p:txBody>
      </p:sp>
      <p:sp>
        <p:nvSpPr>
          <p:cNvPr id="6" name="Content Placeholder 5">
            <a:extLst>
              <a:ext uri="{FF2B5EF4-FFF2-40B4-BE49-F238E27FC236}">
                <a16:creationId xmlns:a16="http://schemas.microsoft.com/office/drawing/2014/main" id="{0E0084A1-1C8E-C24A-A079-A54D44768796}"/>
              </a:ext>
            </a:extLst>
          </p:cNvPr>
          <p:cNvSpPr>
            <a:spLocks/>
          </p:cNvSpPr>
          <p:nvPr/>
        </p:nvSpPr>
        <p:spPr bwMode="auto">
          <a:xfrm>
            <a:off x="-304800" y="3463925"/>
            <a:ext cx="2514600" cy="3546475"/>
          </a:xfrm>
          <a:prstGeom prst="rect">
            <a:avLst/>
          </a:prstGeom>
          <a:noFill/>
          <a:ln w="9525">
            <a:noFill/>
            <a:miter lim="800000"/>
            <a:headEnd/>
            <a:tailEnd/>
          </a:ln>
          <a:effectLst>
            <a:outerShdw blurRad="63500" dist="38099" dir="2700000" algn="ctr" rotWithShape="0">
              <a:srgbClr val="000000">
                <a:alpha val="74997"/>
              </a:srgbClr>
            </a:outerShdw>
          </a:effectLst>
        </p:spPr>
        <p:txBody>
          <a:bodyPr/>
          <a:lstStyle/>
          <a:p>
            <a:pPr marL="342900" indent="-342900" eaLnBrk="1" hangingPunct="1">
              <a:lnSpc>
                <a:spcPct val="130000"/>
              </a:lnSpc>
              <a:spcBef>
                <a:spcPct val="20000"/>
              </a:spcBef>
              <a:buFontTx/>
              <a:buChar char="•"/>
              <a:defRPr/>
            </a:pPr>
            <a:r>
              <a:rPr lang="en-US" sz="2800">
                <a:solidFill>
                  <a:srgbClr val="FFFF00"/>
                </a:solidFill>
                <a:latin typeface="Arial" pitchFamily="-111" charset="0"/>
                <a:ea typeface="ＭＳ Ｐゴシック" pitchFamily="-111" charset="-128"/>
                <a:cs typeface="ＭＳ Ｐゴシック" pitchFamily="-111" charset="-128"/>
              </a:rPr>
              <a:t>We can only detect heart problems at &gt;70% blockage.</a:t>
            </a:r>
          </a:p>
        </p:txBody>
      </p:sp>
      <p:sp>
        <p:nvSpPr>
          <p:cNvPr id="462864" name="Oval 16">
            <a:extLst>
              <a:ext uri="{FF2B5EF4-FFF2-40B4-BE49-F238E27FC236}">
                <a16:creationId xmlns:a16="http://schemas.microsoft.com/office/drawing/2014/main" id="{6C04796F-7B16-CB4E-A83B-071CBFE44A8F}"/>
              </a:ext>
            </a:extLst>
          </p:cNvPr>
          <p:cNvSpPr>
            <a:spLocks noChangeArrowheads="1"/>
          </p:cNvSpPr>
          <p:nvPr/>
        </p:nvSpPr>
        <p:spPr bwMode="auto">
          <a:xfrm>
            <a:off x="4970463" y="4191000"/>
            <a:ext cx="1828800" cy="1828800"/>
          </a:xfrm>
          <a:prstGeom prst="ellipse">
            <a:avLst/>
          </a:prstGeom>
          <a:gradFill rotWithShape="0">
            <a:gsLst>
              <a:gs pos="0">
                <a:srgbClr val="FF3300"/>
              </a:gs>
              <a:gs pos="100000">
                <a:srgbClr val="C21C14"/>
              </a:gs>
            </a:gsLst>
            <a:path path="shape">
              <a:fillToRect l="50000" t="50000" r="50000" b="50000"/>
            </a:path>
          </a:gradFill>
          <a:ln>
            <a:noFill/>
          </a:ln>
          <a:effectLst>
            <a:outerShdw dist="35921" dir="2700000" algn="ctr" rotWithShape="0">
              <a:schemeClr val="bg2">
                <a:alpha val="74997"/>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ct val="20000"/>
              </a:spcBef>
              <a:buSzPct val="80000"/>
              <a:buFont typeface="Wingdings" pitchFamily="2" charset="2"/>
              <a:buChar char="l"/>
              <a:defRPr sz="3200">
                <a:solidFill>
                  <a:srgbClr val="FFFF00"/>
                </a:solidFill>
                <a:latin typeface="Arial" panose="020B0604020202020204" pitchFamily="34" charset="0"/>
                <a:ea typeface="ＭＳ Ｐゴシック" panose="020B0600070205080204" pitchFamily="34" charset="-128"/>
              </a:defRPr>
            </a:lvl1pPr>
            <a:lvl2pPr marL="742950" indent="-285750">
              <a:lnSpc>
                <a:spcPct val="90000"/>
              </a:lnSpc>
              <a:spcBef>
                <a:spcPct val="20000"/>
              </a:spcBef>
              <a:buSzPct val="80000"/>
              <a:buFont typeface="Wingdings" pitchFamily="2" charset="2"/>
              <a:buChar char="n"/>
              <a:defRPr sz="2800">
                <a:solidFill>
                  <a:srgbClr val="FFFF00"/>
                </a:solidFill>
                <a:latin typeface="Arial" panose="020B0604020202020204" pitchFamily="34" charset="0"/>
                <a:ea typeface="ＭＳ Ｐゴシック" panose="020B0600070205080204" pitchFamily="34" charset="-128"/>
              </a:defRPr>
            </a:lvl2pPr>
            <a:lvl3pPr marL="1143000" indent="-228600">
              <a:lnSpc>
                <a:spcPct val="90000"/>
              </a:lnSpc>
              <a:spcBef>
                <a:spcPct val="20000"/>
              </a:spcBef>
              <a:buSzPct val="80000"/>
              <a:buFont typeface="Wingdings" pitchFamily="2" charset="2"/>
              <a:buChar char="l"/>
              <a:defRPr sz="2400">
                <a:solidFill>
                  <a:srgbClr val="FFFF00"/>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SzPct val="80000"/>
              <a:buFont typeface="Wingdings" pitchFamily="2" charset="2"/>
              <a:buChar char="n"/>
              <a:defRPr sz="2000">
                <a:solidFill>
                  <a:srgbClr val="FFFF00"/>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9pPr>
          </a:lstStyle>
          <a:p>
            <a:pPr>
              <a:lnSpc>
                <a:spcPct val="100000"/>
              </a:lnSpc>
              <a:spcBef>
                <a:spcPct val="0"/>
              </a:spcBef>
              <a:buSzTx/>
              <a:buFontTx/>
              <a:buNone/>
            </a:pPr>
            <a:endParaRPr lang="en-US" altLang="en-US" sz="2400">
              <a:solidFill>
                <a:schemeClr val="tx1"/>
              </a:solidFill>
            </a:endParaRPr>
          </a:p>
        </p:txBody>
      </p:sp>
      <p:sp>
        <p:nvSpPr>
          <p:cNvPr id="462865" name="Text Box 17">
            <a:extLst>
              <a:ext uri="{FF2B5EF4-FFF2-40B4-BE49-F238E27FC236}">
                <a16:creationId xmlns:a16="http://schemas.microsoft.com/office/drawing/2014/main" id="{8C571D09-5EED-5244-90F4-600C54726C9B}"/>
              </a:ext>
            </a:extLst>
          </p:cNvPr>
          <p:cNvSpPr txBox="1">
            <a:spLocks noChangeArrowheads="1"/>
          </p:cNvSpPr>
          <p:nvPr/>
        </p:nvSpPr>
        <p:spPr bwMode="auto">
          <a:xfrm>
            <a:off x="5445125" y="4038600"/>
            <a:ext cx="89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en-US">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Brain</a:t>
            </a:r>
          </a:p>
        </p:txBody>
      </p:sp>
      <p:sp>
        <p:nvSpPr>
          <p:cNvPr id="462866" name="Text Box 18">
            <a:extLst>
              <a:ext uri="{FF2B5EF4-FFF2-40B4-BE49-F238E27FC236}">
                <a16:creationId xmlns:a16="http://schemas.microsoft.com/office/drawing/2014/main" id="{54755DAB-22EF-1E4F-A8BA-BEF507EC3ECA}"/>
              </a:ext>
            </a:extLst>
          </p:cNvPr>
          <p:cNvSpPr txBox="1">
            <a:spLocks noChangeArrowheads="1"/>
          </p:cNvSpPr>
          <p:nvPr/>
        </p:nvSpPr>
        <p:spPr bwMode="auto">
          <a:xfrm>
            <a:off x="5605463" y="5791200"/>
            <a:ext cx="7953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en-US">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20%</a:t>
            </a:r>
          </a:p>
        </p:txBody>
      </p:sp>
      <p:sp>
        <p:nvSpPr>
          <p:cNvPr id="2" name="Content Placeholder 5">
            <a:extLst>
              <a:ext uri="{FF2B5EF4-FFF2-40B4-BE49-F238E27FC236}">
                <a16:creationId xmlns:a16="http://schemas.microsoft.com/office/drawing/2014/main" id="{7E3456CE-795F-E04D-AF2D-CD9BD5C706CF}"/>
              </a:ext>
            </a:extLst>
          </p:cNvPr>
          <p:cNvSpPr>
            <a:spLocks/>
          </p:cNvSpPr>
          <p:nvPr/>
        </p:nvSpPr>
        <p:spPr bwMode="auto">
          <a:xfrm>
            <a:off x="6705600" y="3276600"/>
            <a:ext cx="2438400" cy="3505200"/>
          </a:xfrm>
          <a:prstGeom prst="rect">
            <a:avLst/>
          </a:prstGeom>
          <a:noFill/>
          <a:ln w="9525">
            <a:noFill/>
            <a:miter lim="800000"/>
            <a:headEnd/>
            <a:tailEnd/>
          </a:ln>
          <a:effectLst>
            <a:outerShdw blurRad="63500" dist="38099" dir="2700000" algn="ctr" rotWithShape="0">
              <a:schemeClr val="bg2">
                <a:alpha val="74997"/>
              </a:schemeClr>
            </a:outerShdw>
          </a:effectLst>
        </p:spPr>
        <p:txBody>
          <a:bodyPr/>
          <a:lstStyle/>
          <a:p>
            <a:pPr marL="342900" indent="-342900" eaLnBrk="1" hangingPunct="1">
              <a:lnSpc>
                <a:spcPct val="110000"/>
              </a:lnSpc>
              <a:spcBef>
                <a:spcPct val="20000"/>
              </a:spcBef>
              <a:buFontTx/>
              <a:buChar char="•"/>
              <a:defRPr/>
            </a:pPr>
            <a:r>
              <a:rPr lang="en-US" sz="2800">
                <a:solidFill>
                  <a:srgbClr val="FFFF00"/>
                </a:solidFill>
                <a:latin typeface="Arial" pitchFamily="-111" charset="0"/>
                <a:ea typeface="ＭＳ Ｐゴシック" pitchFamily="-111" charset="-128"/>
                <a:cs typeface="ＭＳ Ｐゴシック" pitchFamily="-111" charset="-128"/>
              </a:rPr>
              <a:t>Mental function changes can be detected for blockages of &lt;20%.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462860"/>
                                        </p:tgtEl>
                                        <p:attrNameLst>
                                          <p:attrName>style.visibility</p:attrName>
                                        </p:attrNameLst>
                                      </p:cBhvr>
                                      <p:to>
                                        <p:strVal val="visible"/>
                                      </p:to>
                                    </p:set>
                                  </p:childTnLst>
                                </p:cTn>
                              </p:par>
                            </p:childTnLst>
                          </p:cTn>
                        </p:par>
                        <p:par>
                          <p:cTn id="14" fill="hold" nodeType="afterGroup">
                            <p:stCondLst>
                              <p:cond delay="1500"/>
                            </p:stCondLst>
                            <p:childTnLst>
                              <p:par>
                                <p:cTn id="15" presetID="1" presetClass="entr" presetSubtype="0" fill="hold" grpId="0" nodeType="afterEffect">
                                  <p:stCondLst>
                                    <p:cond delay="0"/>
                                  </p:stCondLst>
                                  <p:childTnLst>
                                    <p:set>
                                      <p:cBhvr>
                                        <p:cTn id="16" dur="1" fill="hold">
                                          <p:stCondLst>
                                            <p:cond delay="499"/>
                                          </p:stCondLst>
                                        </p:cTn>
                                        <p:tgtEl>
                                          <p:spTgt spid="462861"/>
                                        </p:tgtEl>
                                        <p:attrNameLst>
                                          <p:attrName>style.visibility</p:attrName>
                                        </p:attrNameLst>
                                      </p:cBhvr>
                                      <p:to>
                                        <p:strVal val="visible"/>
                                      </p:to>
                                    </p:set>
                                  </p:childTnLst>
                                </p:cTn>
                              </p:par>
                            </p:childTnLst>
                          </p:cTn>
                        </p:par>
                        <p:par>
                          <p:cTn id="17" fill="hold" nodeType="afterGroup">
                            <p:stCondLst>
                              <p:cond delay="2000"/>
                            </p:stCondLst>
                            <p:childTnLst>
                              <p:par>
                                <p:cTn id="18" presetID="1" presetClass="entr" presetSubtype="0" fill="hold" grpId="0" nodeType="afterEffect">
                                  <p:stCondLst>
                                    <p:cond delay="0"/>
                                  </p:stCondLst>
                                  <p:childTnLst>
                                    <p:set>
                                      <p:cBhvr>
                                        <p:cTn id="19" dur="1" fill="hold">
                                          <p:stCondLst>
                                            <p:cond delay="499"/>
                                          </p:stCondLst>
                                        </p:cTn>
                                        <p:tgtEl>
                                          <p:spTgt spid="46286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32" fill="hold" nodeType="clickEffect">
                                  <p:stCondLst>
                                    <p:cond delay="0"/>
                                  </p:stCondLst>
                                  <p:childTnLst>
                                    <p:set>
                                      <p:cBhvr>
                                        <p:cTn id="23" dur="1" fill="hold">
                                          <p:stCondLst>
                                            <p:cond delay="0"/>
                                          </p:stCondLst>
                                        </p:cTn>
                                        <p:tgtEl>
                                          <p:spTgt spid="305160"/>
                                        </p:tgtEl>
                                        <p:attrNameLst>
                                          <p:attrName>style.visibility</p:attrName>
                                        </p:attrNameLst>
                                      </p:cBhvr>
                                      <p:to>
                                        <p:strVal val="visible"/>
                                      </p:to>
                                    </p:set>
                                    <p:animEffect transition="in" filter="box(out)">
                                      <p:cBhvr>
                                        <p:cTn id="24" dur="500"/>
                                        <p:tgtEl>
                                          <p:spTgt spid="30516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500"/>
                                        <p:tgtEl>
                                          <p:spTgt spid="3"/>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499"/>
                                          </p:stCondLst>
                                        </p:cTn>
                                        <p:tgtEl>
                                          <p:spTgt spid="2"/>
                                        </p:tgtEl>
                                        <p:attrNameLst>
                                          <p:attrName>style.visibility</p:attrName>
                                        </p:attrNameLst>
                                      </p:cBhvr>
                                      <p:to>
                                        <p:strVal val="visible"/>
                                      </p:to>
                                    </p:set>
                                  </p:childTnLst>
                                </p:cTn>
                              </p:par>
                            </p:childTnLst>
                          </p:cTn>
                        </p:par>
                        <p:par>
                          <p:cTn id="33" fill="hold" nodeType="afterGroup">
                            <p:stCondLst>
                              <p:cond delay="1000"/>
                            </p:stCondLst>
                            <p:childTnLst>
                              <p:par>
                                <p:cTn id="34" presetID="1" presetClass="entr" presetSubtype="0" fill="hold" grpId="0" nodeType="afterEffect">
                                  <p:stCondLst>
                                    <p:cond delay="0"/>
                                  </p:stCondLst>
                                  <p:childTnLst>
                                    <p:set>
                                      <p:cBhvr>
                                        <p:cTn id="35" dur="1" fill="hold">
                                          <p:stCondLst>
                                            <p:cond delay="499"/>
                                          </p:stCondLst>
                                        </p:cTn>
                                        <p:tgtEl>
                                          <p:spTgt spid="462864"/>
                                        </p:tgtEl>
                                        <p:attrNameLst>
                                          <p:attrName>style.visibility</p:attrName>
                                        </p:attrNameLst>
                                      </p:cBhvr>
                                      <p:to>
                                        <p:strVal val="visible"/>
                                      </p:to>
                                    </p:set>
                                  </p:childTnLst>
                                </p:cTn>
                              </p:par>
                            </p:childTnLst>
                          </p:cTn>
                        </p:par>
                        <p:par>
                          <p:cTn id="36" fill="hold" nodeType="afterGroup">
                            <p:stCondLst>
                              <p:cond delay="1500"/>
                            </p:stCondLst>
                            <p:childTnLst>
                              <p:par>
                                <p:cTn id="37" presetID="1" presetClass="entr" presetSubtype="0" fill="hold" grpId="0" nodeType="afterEffect">
                                  <p:stCondLst>
                                    <p:cond delay="0"/>
                                  </p:stCondLst>
                                  <p:childTnLst>
                                    <p:set>
                                      <p:cBhvr>
                                        <p:cTn id="38" dur="1" fill="hold">
                                          <p:stCondLst>
                                            <p:cond delay="499"/>
                                          </p:stCondLst>
                                        </p:cTn>
                                        <p:tgtEl>
                                          <p:spTgt spid="462865"/>
                                        </p:tgtEl>
                                        <p:attrNameLst>
                                          <p:attrName>style.visibility</p:attrName>
                                        </p:attrNameLst>
                                      </p:cBhvr>
                                      <p:to>
                                        <p:strVal val="visible"/>
                                      </p:to>
                                    </p:set>
                                  </p:childTnLst>
                                </p:cTn>
                              </p:par>
                            </p:childTnLst>
                          </p:cTn>
                        </p:par>
                        <p:par>
                          <p:cTn id="39" fill="hold" nodeType="afterGroup">
                            <p:stCondLst>
                              <p:cond delay="2000"/>
                            </p:stCondLst>
                            <p:childTnLst>
                              <p:par>
                                <p:cTn id="40" presetID="1" presetClass="entr" presetSubtype="0" fill="hold" grpId="0" nodeType="afterEffect">
                                  <p:stCondLst>
                                    <p:cond delay="0"/>
                                  </p:stCondLst>
                                  <p:childTnLst>
                                    <p:set>
                                      <p:cBhvr>
                                        <p:cTn id="41" dur="1" fill="hold">
                                          <p:stCondLst>
                                            <p:cond delay="499"/>
                                          </p:stCondLst>
                                        </p:cTn>
                                        <p:tgtEl>
                                          <p:spTgt spid="4628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60" grpId="0" animBg="1" autoUpdateAnimBg="0"/>
      <p:bldP spid="462861" grpId="0" autoUpdateAnimBg="0"/>
      <p:bldP spid="462862" grpId="0" autoUpdateAnimBg="0"/>
      <p:bldP spid="6" grpId="0" autoUpdateAnimBg="0"/>
      <p:bldP spid="462864" grpId="0" animBg="1" autoUpdateAnimBg="0"/>
      <p:bldP spid="462865" grpId="0" autoUpdateAnimBg="0"/>
      <p:bldP spid="462866" grpId="0" autoUpdateAnimBg="0"/>
      <p:bldP spid="2"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4592F0D7-5A5F-B841-B2C1-4BED58FE7849}"/>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7" name="Footer Placeholder 5">
            <a:extLst>
              <a:ext uri="{FF2B5EF4-FFF2-40B4-BE49-F238E27FC236}">
                <a16:creationId xmlns:a16="http://schemas.microsoft.com/office/drawing/2014/main" id="{4C439D14-291E-9049-BE9F-4EF8B774BE25}"/>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pic>
        <p:nvPicPr>
          <p:cNvPr id="74755" name="Picture 2" descr="C:\new beginnings\pictures\manna.jpg">
            <a:extLst>
              <a:ext uri="{FF2B5EF4-FFF2-40B4-BE49-F238E27FC236}">
                <a16:creationId xmlns:a16="http://schemas.microsoft.com/office/drawing/2014/main" id="{64D5F863-9464-354B-B98B-0CC3BCD7B05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2463" y="685800"/>
            <a:ext cx="3925887"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3" descr="left picture header right text">
            <a:extLst>
              <a:ext uri="{FF2B5EF4-FFF2-40B4-BE49-F238E27FC236}">
                <a16:creationId xmlns:a16="http://schemas.microsoft.com/office/drawing/2014/main" id="{9E61CFB5-84BA-9C48-93E7-88A7B2C0F1F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04" name="Rectangle 4">
            <a:extLst>
              <a:ext uri="{FF2B5EF4-FFF2-40B4-BE49-F238E27FC236}">
                <a16:creationId xmlns:a16="http://schemas.microsoft.com/office/drawing/2014/main" id="{6939D519-2A27-2544-A101-D27835E655EF}"/>
              </a:ext>
            </a:extLst>
          </p:cNvPr>
          <p:cNvSpPr>
            <a:spLocks noGrp="1" noChangeArrowheads="1"/>
          </p:cNvSpPr>
          <p:nvPr>
            <p:ph type="title" idx="4294967295"/>
          </p:nvPr>
        </p:nvSpPr>
        <p:spPr/>
        <p:txBody>
          <a:bodyPr/>
          <a:lstStyle/>
          <a:p>
            <a:pPr>
              <a:defRPr/>
            </a:pPr>
            <a:r>
              <a:rPr lang="en-US">
                <a:ea typeface="+mj-ea"/>
                <a:cs typeface="+mj-cs"/>
              </a:rPr>
              <a:t>Manna Represents Jesus</a:t>
            </a:r>
          </a:p>
        </p:txBody>
      </p:sp>
      <p:sp>
        <p:nvSpPr>
          <p:cNvPr id="435205" name="Rectangle 5">
            <a:extLst>
              <a:ext uri="{FF2B5EF4-FFF2-40B4-BE49-F238E27FC236}">
                <a16:creationId xmlns:a16="http://schemas.microsoft.com/office/drawing/2014/main" id="{D78C1ED3-EC16-E948-A0D6-85014EF9D81B}"/>
              </a:ext>
            </a:extLst>
          </p:cNvPr>
          <p:cNvSpPr>
            <a:spLocks noGrp="1" noChangeArrowheads="1"/>
          </p:cNvSpPr>
          <p:nvPr>
            <p:ph type="body" sz="half" idx="4294967295"/>
          </p:nvPr>
        </p:nvSpPr>
        <p:spPr>
          <a:xfrm>
            <a:off x="4648200" y="1981200"/>
            <a:ext cx="3810000" cy="4648200"/>
          </a:xfrm>
        </p:spPr>
        <p:txBody>
          <a:bodyPr/>
          <a:lstStyle/>
          <a:p>
            <a:pPr>
              <a:lnSpc>
                <a:spcPct val="110000"/>
              </a:lnSpc>
              <a:defRPr/>
            </a:pPr>
            <a:r>
              <a:rPr lang="en-US" altLang="en-US" dirty="0">
                <a:ea typeface="ＭＳ Ｐゴシック" panose="020B0600070205080204" pitchFamily="34" charset="-128"/>
              </a:rPr>
              <a:t>“I am the living bread which came down from heaven: if any man eat of this bread, he shall live for ever:” John 6:51.</a:t>
            </a:r>
          </a:p>
        </p:txBody>
      </p:sp>
    </p:spTree>
  </p:cSld>
  <p:clrMapOvr>
    <a:masterClrMapping/>
  </p:clrMapOvr>
  <p:transition>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228C9997-7F20-0E43-AE0D-CCBD2BCF7C62}"/>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7" name="Footer Placeholder 5">
            <a:extLst>
              <a:ext uri="{FF2B5EF4-FFF2-40B4-BE49-F238E27FC236}">
                <a16:creationId xmlns:a16="http://schemas.microsoft.com/office/drawing/2014/main" id="{B891AAD6-0DB1-3347-91B2-4A577819AA8D}"/>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pic>
        <p:nvPicPr>
          <p:cNvPr id="75779" name="Picture 2" descr="24552864">
            <a:extLst>
              <a:ext uri="{FF2B5EF4-FFF2-40B4-BE49-F238E27FC236}">
                <a16:creationId xmlns:a16="http://schemas.microsoft.com/office/drawing/2014/main" id="{9C3F7AB5-C5EA-C046-BBB8-DEB44F234BB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9763" y="1562100"/>
            <a:ext cx="3779837"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3" descr="left picture header right text">
            <a:extLst>
              <a:ext uri="{FF2B5EF4-FFF2-40B4-BE49-F238E27FC236}">
                <a16:creationId xmlns:a16="http://schemas.microsoft.com/office/drawing/2014/main" id="{71C0533A-F3AB-7643-9377-AE0D81E4A67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8" name="Rectangle 4">
            <a:extLst>
              <a:ext uri="{FF2B5EF4-FFF2-40B4-BE49-F238E27FC236}">
                <a16:creationId xmlns:a16="http://schemas.microsoft.com/office/drawing/2014/main" id="{4613B399-9652-BE43-81F3-AE418E5906ED}"/>
              </a:ext>
            </a:extLst>
          </p:cNvPr>
          <p:cNvSpPr>
            <a:spLocks noGrp="1" noChangeArrowheads="1"/>
          </p:cNvSpPr>
          <p:nvPr>
            <p:ph type="title" idx="4294967295"/>
          </p:nvPr>
        </p:nvSpPr>
        <p:spPr/>
        <p:txBody>
          <a:bodyPr/>
          <a:lstStyle/>
          <a:p>
            <a:pPr>
              <a:defRPr/>
            </a:pPr>
            <a:r>
              <a:rPr lang="en-US" dirty="0">
                <a:ea typeface="+mj-ea"/>
                <a:cs typeface="+mj-cs"/>
              </a:rPr>
              <a:t>Soul and Body</a:t>
            </a:r>
          </a:p>
        </p:txBody>
      </p:sp>
      <p:sp>
        <p:nvSpPr>
          <p:cNvPr id="436229" name="Rectangle 5">
            <a:extLst>
              <a:ext uri="{FF2B5EF4-FFF2-40B4-BE49-F238E27FC236}">
                <a16:creationId xmlns:a16="http://schemas.microsoft.com/office/drawing/2014/main" id="{E0D38F62-11F1-224E-8E97-9A2205587BD9}"/>
              </a:ext>
            </a:extLst>
          </p:cNvPr>
          <p:cNvSpPr>
            <a:spLocks noGrp="1" noChangeArrowheads="1"/>
          </p:cNvSpPr>
          <p:nvPr>
            <p:ph type="body" sz="half" idx="4294967295"/>
          </p:nvPr>
        </p:nvSpPr>
        <p:spPr>
          <a:xfrm>
            <a:off x="4724400" y="1905000"/>
            <a:ext cx="3810000" cy="4648200"/>
          </a:xfrm>
        </p:spPr>
        <p:txBody>
          <a:bodyPr/>
          <a:lstStyle/>
          <a:p>
            <a:pPr marL="0" indent="0">
              <a:lnSpc>
                <a:spcPct val="130000"/>
              </a:lnSpc>
              <a:buFont typeface="Wingdings" pitchFamily="2" charset="2"/>
              <a:buNone/>
              <a:defRPr/>
            </a:pPr>
            <a:r>
              <a:rPr lang="en-US" altLang="en-US" sz="3600">
                <a:ea typeface="ＭＳ Ｐゴシック" panose="020B0600070205080204" pitchFamily="34" charset="-128"/>
              </a:rPr>
              <a:t>“And he gave them their request; but sent leanness into their soul.”  Psalm 106:14,15.</a:t>
            </a:r>
          </a:p>
        </p:txBody>
      </p:sp>
    </p:spTree>
  </p:cSld>
  <p:clrMapOvr>
    <a:masterClrMapping/>
  </p:clrMapOvr>
  <p:transition>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CD990D67-BD3F-F94D-966B-53A67F32C4C9}"/>
              </a:ext>
            </a:extLst>
          </p:cNvPr>
          <p:cNvSpPr>
            <a:spLocks noGrp="1"/>
          </p:cNvSpPr>
          <p:nvPr>
            <p:ph type="dt" sz="quarter" idx="10"/>
          </p:nvPr>
        </p:nvSpPr>
        <p:spPr/>
        <p:txBody>
          <a:bodyPr/>
          <a:lstStyle/>
          <a:p>
            <a:pPr>
              <a:defRPr/>
            </a:pPr>
            <a:endParaRPr lang="en-US"/>
          </a:p>
        </p:txBody>
      </p:sp>
      <p:sp>
        <p:nvSpPr>
          <p:cNvPr id="7" name="Footer Placeholder 5">
            <a:extLst>
              <a:ext uri="{FF2B5EF4-FFF2-40B4-BE49-F238E27FC236}">
                <a16:creationId xmlns:a16="http://schemas.microsoft.com/office/drawing/2014/main" id="{450FCB6C-8004-BC48-A184-643908B1BC95}"/>
              </a:ext>
            </a:extLst>
          </p:cNvPr>
          <p:cNvSpPr>
            <a:spLocks noGrp="1"/>
          </p:cNvSpPr>
          <p:nvPr>
            <p:ph type="ftr" sz="quarter" idx="11"/>
          </p:nvPr>
        </p:nvSpPr>
        <p:spPr/>
        <p:txBody>
          <a:bodyPr/>
          <a:lstStyle/>
          <a:p>
            <a:pPr>
              <a:defRPr/>
            </a:pPr>
            <a:endParaRPr lang="en-US"/>
          </a:p>
        </p:txBody>
      </p:sp>
      <p:pic>
        <p:nvPicPr>
          <p:cNvPr id="77827" name="Picture 2" descr="0607039">
            <a:extLst>
              <a:ext uri="{FF2B5EF4-FFF2-40B4-BE49-F238E27FC236}">
                <a16:creationId xmlns:a16="http://schemas.microsoft.com/office/drawing/2014/main" id="{6EFB5FAE-3922-1F41-8A1B-4DEF0E44F5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1219200"/>
            <a:ext cx="3822700"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3" descr="right picture left text header">
            <a:extLst>
              <a:ext uri="{FF2B5EF4-FFF2-40B4-BE49-F238E27FC236}">
                <a16:creationId xmlns:a16="http://schemas.microsoft.com/office/drawing/2014/main" id="{067641F2-F8E1-274B-ABD5-402A0A4AAC3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084" name="Rectangle 4">
            <a:extLst>
              <a:ext uri="{FF2B5EF4-FFF2-40B4-BE49-F238E27FC236}">
                <a16:creationId xmlns:a16="http://schemas.microsoft.com/office/drawing/2014/main" id="{CE2B0326-D713-124E-8F7D-DDDB38059ACF}"/>
              </a:ext>
            </a:extLst>
          </p:cNvPr>
          <p:cNvSpPr>
            <a:spLocks noGrp="1" noChangeArrowheads="1"/>
          </p:cNvSpPr>
          <p:nvPr>
            <p:ph type="title"/>
          </p:nvPr>
        </p:nvSpPr>
        <p:spPr/>
        <p:txBody>
          <a:bodyPr/>
          <a:lstStyle/>
          <a:p>
            <a:pPr>
              <a:defRPr/>
            </a:pPr>
            <a:r>
              <a:rPr lang="en-US">
                <a:ea typeface="+mj-ea"/>
                <a:cs typeface="+mj-cs"/>
              </a:rPr>
              <a:t>Soul and Body</a:t>
            </a:r>
          </a:p>
        </p:txBody>
      </p:sp>
      <p:sp>
        <p:nvSpPr>
          <p:cNvPr id="430085" name="Rectangle 5">
            <a:extLst>
              <a:ext uri="{FF2B5EF4-FFF2-40B4-BE49-F238E27FC236}">
                <a16:creationId xmlns:a16="http://schemas.microsoft.com/office/drawing/2014/main" id="{208DED80-6EE5-A54C-8C1E-4F08206E007D}"/>
              </a:ext>
            </a:extLst>
          </p:cNvPr>
          <p:cNvSpPr>
            <a:spLocks noGrp="1" noChangeArrowheads="1"/>
          </p:cNvSpPr>
          <p:nvPr>
            <p:ph type="body" sz="half" idx="1"/>
          </p:nvPr>
        </p:nvSpPr>
        <p:spPr>
          <a:xfrm>
            <a:off x="685800" y="2057400"/>
            <a:ext cx="3657600" cy="4800600"/>
          </a:xfrm>
        </p:spPr>
        <p:txBody>
          <a:bodyPr/>
          <a:lstStyle/>
          <a:p>
            <a:pPr marL="0" indent="0">
              <a:lnSpc>
                <a:spcPct val="120000"/>
              </a:lnSpc>
              <a:buFont typeface="Wingdings" pitchFamily="2" charset="2"/>
              <a:buNone/>
              <a:defRPr/>
            </a:pPr>
            <a:r>
              <a:rPr lang="en-US" altLang="en-US" sz="3200" dirty="0">
                <a:ea typeface="ＭＳ Ｐゴシック" panose="020B0600070205080204" pitchFamily="34" charset="-128"/>
              </a:rPr>
              <a:t>“Beloved, I wish above all things that thou mayest prosper and be in health, even as thy soul </a:t>
            </a:r>
            <a:r>
              <a:rPr lang="en-US" altLang="en-US" sz="3200" dirty="0" err="1">
                <a:ea typeface="ＭＳ Ｐゴシック" panose="020B0600070205080204" pitchFamily="34" charset="-128"/>
              </a:rPr>
              <a:t>prospereth</a:t>
            </a:r>
            <a:r>
              <a:rPr lang="en-US" altLang="en-US" sz="3200" dirty="0">
                <a:ea typeface="ＭＳ Ｐゴシック" panose="020B0600070205080204" pitchFamily="34" charset="-128"/>
              </a:rPr>
              <a:t>.” 3John 1:2.</a:t>
            </a:r>
          </a:p>
        </p:txBody>
      </p:sp>
    </p:spTree>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1">
            <a:extLst>
              <a:ext uri="{FF2B5EF4-FFF2-40B4-BE49-F238E27FC236}">
                <a16:creationId xmlns:a16="http://schemas.microsoft.com/office/drawing/2014/main" id="{E7FE56DA-8518-0E42-8780-BE51806C867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1905000"/>
            <a:ext cx="4673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4" name="Picture 3" descr="left picture header right text">
            <a:extLst>
              <a:ext uri="{FF2B5EF4-FFF2-40B4-BE49-F238E27FC236}">
                <a16:creationId xmlns:a16="http://schemas.microsoft.com/office/drawing/2014/main" id="{A2D45DDD-8219-804A-8667-CD5DF016D3D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8" name="Rectangle 4">
            <a:extLst>
              <a:ext uri="{FF2B5EF4-FFF2-40B4-BE49-F238E27FC236}">
                <a16:creationId xmlns:a16="http://schemas.microsoft.com/office/drawing/2014/main" id="{4613B399-9652-BE43-81F3-AE418E5906ED}"/>
              </a:ext>
            </a:extLst>
          </p:cNvPr>
          <p:cNvSpPr>
            <a:spLocks noGrp="1" noChangeArrowheads="1"/>
          </p:cNvSpPr>
          <p:nvPr>
            <p:ph type="title" idx="4294967295"/>
          </p:nvPr>
        </p:nvSpPr>
        <p:spPr/>
        <p:txBody>
          <a:bodyPr/>
          <a:lstStyle/>
          <a:p>
            <a:pPr>
              <a:defRPr/>
            </a:pPr>
            <a:r>
              <a:rPr lang="en-US" dirty="0">
                <a:ea typeface="+mj-ea"/>
                <a:cs typeface="+mj-cs"/>
              </a:rPr>
              <a:t>How Do I Prosper?</a:t>
            </a:r>
          </a:p>
        </p:txBody>
      </p:sp>
      <p:sp>
        <p:nvSpPr>
          <p:cNvPr id="436229" name="Rectangle 5">
            <a:extLst>
              <a:ext uri="{FF2B5EF4-FFF2-40B4-BE49-F238E27FC236}">
                <a16:creationId xmlns:a16="http://schemas.microsoft.com/office/drawing/2014/main" id="{E0D38F62-11F1-224E-8E97-9A2205587BD9}"/>
              </a:ext>
            </a:extLst>
          </p:cNvPr>
          <p:cNvSpPr>
            <a:spLocks noGrp="1" noChangeArrowheads="1"/>
          </p:cNvSpPr>
          <p:nvPr>
            <p:ph type="body" sz="half" idx="4294967295"/>
          </p:nvPr>
        </p:nvSpPr>
        <p:spPr>
          <a:xfrm>
            <a:off x="4724400" y="2438400"/>
            <a:ext cx="3810000" cy="4114800"/>
          </a:xfrm>
        </p:spPr>
        <p:txBody>
          <a:bodyPr/>
          <a:lstStyle/>
          <a:p>
            <a:pPr marL="0" indent="0">
              <a:lnSpc>
                <a:spcPct val="130000"/>
              </a:lnSpc>
              <a:buFont typeface="Wingdings" pitchFamily="2" charset="2"/>
              <a:buNone/>
              <a:defRPr/>
            </a:pPr>
            <a:r>
              <a:rPr lang="en-US" altLang="en-US" sz="2800" dirty="0">
                <a:ea typeface="ＭＳ Ｐゴシック" panose="020B0600070205080204" pitchFamily="34" charset="-128"/>
              </a:rPr>
              <a:t>“Believe in the LORD your God, so shall ye be established; </a:t>
            </a:r>
          </a:p>
          <a:p>
            <a:pPr marL="0" indent="0">
              <a:lnSpc>
                <a:spcPct val="130000"/>
              </a:lnSpc>
              <a:buFont typeface="Wingdings" pitchFamily="2" charset="2"/>
              <a:buNone/>
              <a:defRPr/>
            </a:pPr>
            <a:r>
              <a:rPr lang="en-US" altLang="en-US" sz="2800" dirty="0">
                <a:ea typeface="ＭＳ Ｐゴシック" panose="020B0600070205080204" pitchFamily="34" charset="-128"/>
              </a:rPr>
              <a:t>believe his prophets, so shall ye prosper.” 2 Chronicles 20:20.</a:t>
            </a:r>
          </a:p>
        </p:txBody>
      </p:sp>
    </p:spTree>
  </p:cSld>
  <p:clrMapOvr>
    <a:masterClrMapping/>
  </p:clrMapOvr>
  <p:transition>
    <p:wipe/>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F18D019F-DE1C-434D-8FF3-F13D98185AA2}"/>
              </a:ext>
            </a:extLst>
          </p:cNvPr>
          <p:cNvSpPr>
            <a:spLocks noGrp="1"/>
          </p:cNvSpPr>
          <p:nvPr>
            <p:ph type="dt" sz="quarter" idx="10"/>
          </p:nvPr>
        </p:nvSpPr>
        <p:spPr/>
        <p:txBody>
          <a:bodyPr/>
          <a:lstStyle/>
          <a:p>
            <a:pPr>
              <a:defRPr/>
            </a:pPr>
            <a:endParaRPr lang="en-US"/>
          </a:p>
        </p:txBody>
      </p:sp>
      <p:sp>
        <p:nvSpPr>
          <p:cNvPr id="7" name="Footer Placeholder 5">
            <a:extLst>
              <a:ext uri="{FF2B5EF4-FFF2-40B4-BE49-F238E27FC236}">
                <a16:creationId xmlns:a16="http://schemas.microsoft.com/office/drawing/2014/main" id="{088A81C2-9E67-1345-BAC5-1DEED881063B}"/>
              </a:ext>
            </a:extLst>
          </p:cNvPr>
          <p:cNvSpPr>
            <a:spLocks noGrp="1"/>
          </p:cNvSpPr>
          <p:nvPr>
            <p:ph type="ftr" sz="quarter" idx="11"/>
          </p:nvPr>
        </p:nvSpPr>
        <p:spPr/>
        <p:txBody>
          <a:bodyPr/>
          <a:lstStyle/>
          <a:p>
            <a:pPr>
              <a:defRPr/>
            </a:pPr>
            <a:endParaRPr lang="en-US"/>
          </a:p>
        </p:txBody>
      </p:sp>
      <p:pic>
        <p:nvPicPr>
          <p:cNvPr id="81923" name="Picture 2" descr="0606160">
            <a:extLst>
              <a:ext uri="{FF2B5EF4-FFF2-40B4-BE49-F238E27FC236}">
                <a16:creationId xmlns:a16="http://schemas.microsoft.com/office/drawing/2014/main" id="{9BE0F30E-5116-2F49-A3D9-24876A05DC4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5200" y="1924050"/>
            <a:ext cx="5638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3" descr="right picture left text header">
            <a:extLst>
              <a:ext uri="{FF2B5EF4-FFF2-40B4-BE49-F238E27FC236}">
                <a16:creationId xmlns:a16="http://schemas.microsoft.com/office/drawing/2014/main" id="{A4CBAA9F-2D83-AF46-A66A-94AFB9A6AB4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6" name="Rectangle 4">
            <a:extLst>
              <a:ext uri="{FF2B5EF4-FFF2-40B4-BE49-F238E27FC236}">
                <a16:creationId xmlns:a16="http://schemas.microsoft.com/office/drawing/2014/main" id="{24640159-91E5-B546-83D2-3D551524B248}"/>
              </a:ext>
            </a:extLst>
          </p:cNvPr>
          <p:cNvSpPr>
            <a:spLocks noGrp="1" noChangeArrowheads="1"/>
          </p:cNvSpPr>
          <p:nvPr>
            <p:ph type="title"/>
          </p:nvPr>
        </p:nvSpPr>
        <p:spPr/>
        <p:txBody>
          <a:bodyPr/>
          <a:lstStyle/>
          <a:p>
            <a:pPr>
              <a:defRPr/>
            </a:pPr>
            <a:r>
              <a:rPr lang="en-US">
                <a:ea typeface="+mj-ea"/>
                <a:cs typeface="+mj-cs"/>
              </a:rPr>
              <a:t>Sozo = Save or Heal</a:t>
            </a:r>
          </a:p>
        </p:txBody>
      </p:sp>
      <p:sp>
        <p:nvSpPr>
          <p:cNvPr id="433157" name="Rectangle 5">
            <a:extLst>
              <a:ext uri="{FF2B5EF4-FFF2-40B4-BE49-F238E27FC236}">
                <a16:creationId xmlns:a16="http://schemas.microsoft.com/office/drawing/2014/main" id="{C2E59F9A-3CA9-2B46-BB50-17D49566ACAA}"/>
              </a:ext>
            </a:extLst>
          </p:cNvPr>
          <p:cNvSpPr>
            <a:spLocks noGrp="1" noChangeArrowheads="1"/>
          </p:cNvSpPr>
          <p:nvPr>
            <p:ph type="body" sz="half" idx="1"/>
          </p:nvPr>
        </p:nvSpPr>
        <p:spPr>
          <a:xfrm>
            <a:off x="685800" y="2057400"/>
            <a:ext cx="3810000" cy="4343400"/>
          </a:xfrm>
          <a:effectLst/>
        </p:spPr>
        <p:txBody>
          <a:bodyPr/>
          <a:lstStyle/>
          <a:p>
            <a:pPr marL="228600" indent="-228600">
              <a:lnSpc>
                <a:spcPct val="100000"/>
              </a:lnSpc>
              <a:defRPr/>
            </a:pPr>
            <a:r>
              <a:rPr lang="en-US" altLang="en-US">
                <a:effectLst>
                  <a:outerShdw blurRad="38100" dist="38100" dir="2700000" algn="tl">
                    <a:srgbClr val="000000"/>
                  </a:outerShdw>
                </a:effectLst>
                <a:ea typeface="ＭＳ Ｐゴシック" panose="020B0600070205080204" pitchFamily="34" charset="-128"/>
              </a:rPr>
              <a:t>“For the Son of man is come to </a:t>
            </a:r>
            <a:r>
              <a:rPr lang="en-US" altLang="en-US" u="sng">
                <a:effectLst>
                  <a:outerShdw blurRad="38100" dist="38100" dir="2700000" algn="tl">
                    <a:srgbClr val="000000"/>
                  </a:outerShdw>
                </a:effectLst>
                <a:ea typeface="ＭＳ Ｐゴシック" panose="020B0600070205080204" pitchFamily="34" charset="-128"/>
              </a:rPr>
              <a:t>save</a:t>
            </a:r>
            <a:r>
              <a:rPr lang="en-US" altLang="en-US">
                <a:effectLst>
                  <a:outerShdw blurRad="38100" dist="38100" dir="2700000" algn="tl">
                    <a:srgbClr val="000000"/>
                  </a:outerShdw>
                </a:effectLst>
                <a:ea typeface="ＭＳ Ｐゴシック" panose="020B0600070205080204" pitchFamily="34" charset="-128"/>
              </a:rPr>
              <a:t> that which was lost.” Matthew 18:11.</a:t>
            </a:r>
          </a:p>
          <a:p>
            <a:pPr marL="228600" indent="-228600">
              <a:lnSpc>
                <a:spcPct val="100000"/>
              </a:lnSpc>
              <a:defRPr/>
            </a:pPr>
            <a:endParaRPr lang="en-US" altLang="en-US">
              <a:effectLst>
                <a:outerShdw blurRad="38100" dist="38100" dir="2700000" algn="tl">
                  <a:srgbClr val="000000"/>
                </a:outerShdw>
              </a:effectLst>
              <a:ea typeface="ＭＳ Ｐゴシック" panose="020B0600070205080204" pitchFamily="34" charset="-128"/>
            </a:endParaRPr>
          </a:p>
          <a:p>
            <a:pPr marL="228600" indent="-228600">
              <a:lnSpc>
                <a:spcPct val="100000"/>
              </a:lnSpc>
              <a:defRPr/>
            </a:pPr>
            <a:r>
              <a:rPr lang="en-US" altLang="en-US">
                <a:effectLst>
                  <a:outerShdw blurRad="38100" dist="38100" dir="2700000" algn="tl">
                    <a:srgbClr val="000000"/>
                  </a:outerShdw>
                </a:effectLst>
                <a:ea typeface="ＭＳ Ｐゴシック" panose="020B0600070205080204" pitchFamily="34" charset="-128"/>
              </a:rPr>
              <a:t>“And he said unto her, Daughter, thy faith hath </a:t>
            </a:r>
            <a:r>
              <a:rPr lang="en-US" altLang="en-US" u="sng">
                <a:effectLst>
                  <a:outerShdw blurRad="38100" dist="38100" dir="2700000" algn="tl">
                    <a:srgbClr val="000000"/>
                  </a:outerShdw>
                </a:effectLst>
                <a:ea typeface="ＭＳ Ｐゴシック" panose="020B0600070205080204" pitchFamily="34" charset="-128"/>
              </a:rPr>
              <a:t>made thee whole</a:t>
            </a:r>
            <a:r>
              <a:rPr lang="en-US" altLang="en-US">
                <a:effectLst>
                  <a:outerShdw blurRad="38100" dist="38100" dir="2700000" algn="tl">
                    <a:srgbClr val="000000"/>
                  </a:outerShdw>
                </a:effectLst>
                <a:ea typeface="ＭＳ Ｐゴシック" panose="020B0600070205080204" pitchFamily="34" charset="-128"/>
              </a:rPr>
              <a:t>;” Mark 5:34.</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315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3315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7" grpId="0" build="p" bldLvl="3"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791F86EB-5ED3-9843-A722-53145C87B043}"/>
              </a:ext>
            </a:extLst>
          </p:cNvPr>
          <p:cNvSpPr>
            <a:spLocks noGrp="1"/>
          </p:cNvSpPr>
          <p:nvPr>
            <p:ph type="dt" sz="quarter" idx="10"/>
          </p:nvPr>
        </p:nvSpPr>
        <p:spPr/>
        <p:txBody>
          <a:bodyPr/>
          <a:lstStyle/>
          <a:p>
            <a:pPr>
              <a:defRPr/>
            </a:pPr>
            <a:endParaRPr lang="en-US"/>
          </a:p>
        </p:txBody>
      </p:sp>
      <p:sp>
        <p:nvSpPr>
          <p:cNvPr id="7" name="Footer Placeholder 4">
            <a:extLst>
              <a:ext uri="{FF2B5EF4-FFF2-40B4-BE49-F238E27FC236}">
                <a16:creationId xmlns:a16="http://schemas.microsoft.com/office/drawing/2014/main" id="{6B9E844D-EE8E-D44E-962C-1F83996538C9}"/>
              </a:ext>
            </a:extLst>
          </p:cNvPr>
          <p:cNvSpPr>
            <a:spLocks noGrp="1"/>
          </p:cNvSpPr>
          <p:nvPr>
            <p:ph type="ftr" sz="quarter" idx="11"/>
          </p:nvPr>
        </p:nvSpPr>
        <p:spPr/>
        <p:txBody>
          <a:bodyPr/>
          <a:lstStyle/>
          <a:p>
            <a:pPr>
              <a:defRPr/>
            </a:pPr>
            <a:endParaRPr lang="en-US"/>
          </a:p>
        </p:txBody>
      </p:sp>
      <p:pic>
        <p:nvPicPr>
          <p:cNvPr id="83971" name="Picture 1026" descr="C:\new beginnings\catalogue\Images\Section 06\0606223 copyl.jpg">
            <a:extLst>
              <a:ext uri="{FF2B5EF4-FFF2-40B4-BE49-F238E27FC236}">
                <a16:creationId xmlns:a16="http://schemas.microsoft.com/office/drawing/2014/main" id="{3D81142F-32AF-A24C-BC68-287B88842E5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24400" y="1752600"/>
            <a:ext cx="38512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1027" descr="right picture left text header">
            <a:extLst>
              <a:ext uri="{FF2B5EF4-FFF2-40B4-BE49-F238E27FC236}">
                <a16:creationId xmlns:a16="http://schemas.microsoft.com/office/drawing/2014/main" id="{4410C549-FDD2-BD4A-BAF7-DAB841A358B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2132" name="Rectangle 1028">
            <a:extLst>
              <a:ext uri="{FF2B5EF4-FFF2-40B4-BE49-F238E27FC236}">
                <a16:creationId xmlns:a16="http://schemas.microsoft.com/office/drawing/2014/main" id="{ABA57E1F-1F1A-E840-84BC-67F0CC7BBD71}"/>
              </a:ext>
            </a:extLst>
          </p:cNvPr>
          <p:cNvSpPr>
            <a:spLocks noGrp="1" noChangeArrowheads="1"/>
          </p:cNvSpPr>
          <p:nvPr>
            <p:ph type="title"/>
          </p:nvPr>
        </p:nvSpPr>
        <p:spPr>
          <a:xfrm>
            <a:off x="685800" y="457200"/>
            <a:ext cx="7772400" cy="1143000"/>
          </a:xfrm>
        </p:spPr>
        <p:txBody>
          <a:bodyPr/>
          <a:lstStyle/>
          <a:p>
            <a:pPr>
              <a:defRPr/>
            </a:pPr>
            <a:r>
              <a:rPr lang="en-US" sz="3600">
                <a:ea typeface="+mj-ea"/>
                <a:cs typeface="+mj-cs"/>
              </a:rPr>
              <a:t>Does Diet Really Have Anything To Do With Salvation?</a:t>
            </a:r>
          </a:p>
        </p:txBody>
      </p:sp>
      <p:sp>
        <p:nvSpPr>
          <p:cNvPr id="432133" name="Rectangle 1029">
            <a:extLst>
              <a:ext uri="{FF2B5EF4-FFF2-40B4-BE49-F238E27FC236}">
                <a16:creationId xmlns:a16="http://schemas.microsoft.com/office/drawing/2014/main" id="{A4827C36-ECB2-5345-A898-72A42F14EF53}"/>
              </a:ext>
            </a:extLst>
          </p:cNvPr>
          <p:cNvSpPr>
            <a:spLocks noGrp="1" noChangeArrowheads="1"/>
          </p:cNvSpPr>
          <p:nvPr>
            <p:ph type="body" idx="1"/>
          </p:nvPr>
        </p:nvSpPr>
        <p:spPr>
          <a:xfrm>
            <a:off x="609600" y="2057400"/>
            <a:ext cx="3886200" cy="4343400"/>
          </a:xfrm>
          <a:effectLst/>
        </p:spPr>
        <p:txBody>
          <a:bodyPr/>
          <a:lstStyle/>
          <a:p>
            <a:pPr>
              <a:lnSpc>
                <a:spcPct val="110000"/>
              </a:lnSpc>
              <a:buFont typeface="Wingdings" pitchFamily="-111" charset="2"/>
              <a:buChar char="l"/>
              <a:defRPr/>
            </a:pPr>
            <a:r>
              <a:rPr lang="en-US" sz="4000" dirty="0">
                <a:effectLst>
                  <a:outerShdw blurRad="38100" dist="38100" dir="2700000" algn="tl">
                    <a:srgbClr val="000000">
                      <a:alpha val="43137"/>
                    </a:srgbClr>
                  </a:outerShdw>
                </a:effectLst>
                <a:ea typeface="+mn-ea"/>
                <a:cs typeface="+mn-cs"/>
              </a:rPr>
              <a:t>Yea, hath God said, appetite is a </a:t>
            </a:r>
            <a:r>
              <a:rPr lang="en-US" sz="4000" dirty="0" err="1">
                <a:effectLst>
                  <a:outerShdw blurRad="38100" dist="38100" dir="2700000" algn="tl">
                    <a:srgbClr val="000000">
                      <a:alpha val="43137"/>
                    </a:srgbClr>
                  </a:outerShdw>
                </a:effectLst>
                <a:ea typeface="+mn-ea"/>
                <a:cs typeface="+mn-cs"/>
              </a:rPr>
              <a:t>salvational</a:t>
            </a:r>
            <a:r>
              <a:rPr lang="en-US" sz="4000" dirty="0">
                <a:effectLst>
                  <a:outerShdw blurRad="38100" dist="38100" dir="2700000" algn="tl">
                    <a:srgbClr val="000000">
                      <a:alpha val="43137"/>
                    </a:srgbClr>
                  </a:outerShdw>
                </a:effectLst>
                <a:ea typeface="+mn-ea"/>
                <a:cs typeface="+mn-cs"/>
              </a:rPr>
              <a:t> issue? </a:t>
            </a:r>
          </a:p>
          <a:p>
            <a:pPr>
              <a:lnSpc>
                <a:spcPct val="110000"/>
              </a:lnSpc>
              <a:buFont typeface="Wingdings" pitchFamily="-111" charset="2"/>
              <a:buChar char="l"/>
              <a:defRPr/>
            </a:pPr>
            <a:r>
              <a:rPr lang="en-US" sz="4000" dirty="0">
                <a:effectLst>
                  <a:outerShdw blurRad="38100" dist="38100" dir="2700000" algn="tl">
                    <a:srgbClr val="000000">
                      <a:alpha val="43137"/>
                    </a:srgbClr>
                  </a:outerShdw>
                </a:effectLst>
                <a:ea typeface="+mn-ea"/>
                <a:cs typeface="+mn-cs"/>
              </a:rPr>
              <a:t>Ye shall not surely be lost.</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213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3213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3"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BC5516BE-01FA-AA4C-96FA-F4928B779733}"/>
              </a:ext>
            </a:extLst>
          </p:cNvPr>
          <p:cNvSpPr>
            <a:spLocks noGrp="1"/>
          </p:cNvSpPr>
          <p:nvPr>
            <p:ph type="dt" sz="quarter" idx="10"/>
          </p:nvPr>
        </p:nvSpPr>
        <p:spPr/>
        <p:txBody>
          <a:bodyPr/>
          <a:lstStyle/>
          <a:p>
            <a:pPr>
              <a:defRPr/>
            </a:pPr>
            <a:endParaRPr lang="en-US"/>
          </a:p>
        </p:txBody>
      </p:sp>
      <p:sp>
        <p:nvSpPr>
          <p:cNvPr id="7" name="Footer Placeholder 5">
            <a:extLst>
              <a:ext uri="{FF2B5EF4-FFF2-40B4-BE49-F238E27FC236}">
                <a16:creationId xmlns:a16="http://schemas.microsoft.com/office/drawing/2014/main" id="{78DD330E-9E10-1B44-9C7F-966EA1352393}"/>
              </a:ext>
            </a:extLst>
          </p:cNvPr>
          <p:cNvSpPr>
            <a:spLocks noGrp="1"/>
          </p:cNvSpPr>
          <p:nvPr>
            <p:ph type="ftr" sz="quarter" idx="11"/>
          </p:nvPr>
        </p:nvSpPr>
        <p:spPr/>
        <p:txBody>
          <a:bodyPr/>
          <a:lstStyle/>
          <a:p>
            <a:pPr>
              <a:defRPr/>
            </a:pPr>
            <a:endParaRPr lang="en-US"/>
          </a:p>
        </p:txBody>
      </p:sp>
      <p:pic>
        <p:nvPicPr>
          <p:cNvPr id="84995" name="Picture 2" descr="0603130">
            <a:extLst>
              <a:ext uri="{FF2B5EF4-FFF2-40B4-BE49-F238E27FC236}">
                <a16:creationId xmlns:a16="http://schemas.microsoft.com/office/drawing/2014/main" id="{B9B45566-BCC4-8442-A84B-66D27B9A681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38600" y="2057400"/>
            <a:ext cx="51054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3" descr="right picture header">
            <a:extLst>
              <a:ext uri="{FF2B5EF4-FFF2-40B4-BE49-F238E27FC236}">
                <a16:creationId xmlns:a16="http://schemas.microsoft.com/office/drawing/2014/main" id="{37382289-9A2D-5341-8E66-2A52D5DA83F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2612" name="Rectangle 4">
            <a:extLst>
              <a:ext uri="{FF2B5EF4-FFF2-40B4-BE49-F238E27FC236}">
                <a16:creationId xmlns:a16="http://schemas.microsoft.com/office/drawing/2014/main" id="{A373B084-4D3F-B249-8C8E-8CAFBE6B7065}"/>
              </a:ext>
            </a:extLst>
          </p:cNvPr>
          <p:cNvSpPr>
            <a:spLocks noGrp="1" noChangeArrowheads="1"/>
          </p:cNvSpPr>
          <p:nvPr>
            <p:ph type="title"/>
          </p:nvPr>
        </p:nvSpPr>
        <p:spPr/>
        <p:txBody>
          <a:bodyPr/>
          <a:lstStyle/>
          <a:p>
            <a:pPr>
              <a:defRPr/>
            </a:pPr>
            <a:r>
              <a:rPr lang="en-US" sz="4000">
                <a:ea typeface="+mj-ea"/>
                <a:cs typeface="+mj-cs"/>
              </a:rPr>
              <a:t>Living Sacrifices, Holy, Acceptable</a:t>
            </a:r>
          </a:p>
        </p:txBody>
      </p:sp>
      <p:sp>
        <p:nvSpPr>
          <p:cNvPr id="452613" name="Rectangle 5">
            <a:extLst>
              <a:ext uri="{FF2B5EF4-FFF2-40B4-BE49-F238E27FC236}">
                <a16:creationId xmlns:a16="http://schemas.microsoft.com/office/drawing/2014/main" id="{272C193E-3DC5-614F-B39C-55E894BA329E}"/>
              </a:ext>
            </a:extLst>
          </p:cNvPr>
          <p:cNvSpPr>
            <a:spLocks noGrp="1" noChangeArrowheads="1"/>
          </p:cNvSpPr>
          <p:nvPr>
            <p:ph type="body" sz="half" idx="1"/>
          </p:nvPr>
        </p:nvSpPr>
        <p:spPr>
          <a:xfrm>
            <a:off x="457200" y="1752600"/>
            <a:ext cx="4114800" cy="5029200"/>
          </a:xfrm>
        </p:spPr>
        <p:txBody>
          <a:bodyPr/>
          <a:lstStyle/>
          <a:p>
            <a:pPr marL="0" indent="0">
              <a:lnSpc>
                <a:spcPct val="130000"/>
              </a:lnSpc>
              <a:buFont typeface="Wingdings" pitchFamily="2" charset="2"/>
              <a:buNone/>
              <a:defRPr/>
            </a:pPr>
            <a:r>
              <a:rPr lang="en-US" altLang="en-US" dirty="0">
                <a:ea typeface="ＭＳ Ｐゴシック" panose="020B0600070205080204" pitchFamily="34" charset="-128"/>
              </a:rPr>
              <a:t>“I beseech you therefore, brethren, by the mercies of God, that ye present your bodies a living sacrifice, holy, acceptable unto God, which is your reasonable service [Gr. </a:t>
            </a:r>
            <a:r>
              <a:rPr lang="en-US" altLang="en-US" b="1" dirty="0">
                <a:ea typeface="ＭＳ Ｐゴシック" panose="020B0600070205080204" pitchFamily="34" charset="-128"/>
              </a:rPr>
              <a:t>worship</a:t>
            </a:r>
            <a:r>
              <a:rPr lang="en-US" altLang="en-US" dirty="0">
                <a:ea typeface="ＭＳ Ｐゴシック" panose="020B0600070205080204" pitchFamily="34" charset="-128"/>
              </a:rPr>
              <a:t>].” Romans 12:1.</a:t>
            </a:r>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FBB5B34A-32A3-324A-BF1A-A78DD97CD36E}"/>
              </a:ext>
            </a:extLst>
          </p:cNvPr>
          <p:cNvSpPr>
            <a:spLocks noGrp="1"/>
          </p:cNvSpPr>
          <p:nvPr>
            <p:ph type="dt" sz="quarter" idx="10"/>
          </p:nvPr>
        </p:nvSpPr>
        <p:spPr/>
        <p:txBody>
          <a:bodyPr/>
          <a:lstStyle/>
          <a:p>
            <a:pPr>
              <a:defRPr/>
            </a:pPr>
            <a:endParaRPr lang="en-US"/>
          </a:p>
        </p:txBody>
      </p:sp>
      <p:sp>
        <p:nvSpPr>
          <p:cNvPr id="6" name="Footer Placeholder 4">
            <a:extLst>
              <a:ext uri="{FF2B5EF4-FFF2-40B4-BE49-F238E27FC236}">
                <a16:creationId xmlns:a16="http://schemas.microsoft.com/office/drawing/2014/main" id="{91FA20ED-94DF-E843-AF81-778189D98DF0}"/>
              </a:ext>
            </a:extLst>
          </p:cNvPr>
          <p:cNvSpPr>
            <a:spLocks noGrp="1"/>
          </p:cNvSpPr>
          <p:nvPr>
            <p:ph type="ftr" sz="quarter" idx="11"/>
          </p:nvPr>
        </p:nvSpPr>
        <p:spPr/>
        <p:txBody>
          <a:bodyPr/>
          <a:lstStyle/>
          <a:p>
            <a:pPr>
              <a:defRPr/>
            </a:pPr>
            <a:endParaRPr lang="en-US"/>
          </a:p>
        </p:txBody>
      </p:sp>
      <p:pic>
        <p:nvPicPr>
          <p:cNvPr id="21507" name="Picture 2" descr="C:\new beginnings\people\clip\broken down.jpg">
            <a:extLst>
              <a:ext uri="{FF2B5EF4-FFF2-40B4-BE49-F238E27FC236}">
                <a16:creationId xmlns:a16="http://schemas.microsoft.com/office/drawing/2014/main" id="{1C9350BF-67CA-664A-9559-A293C7CBF25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1290638"/>
            <a:ext cx="8128000" cy="541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big picture header">
            <a:extLst>
              <a:ext uri="{FF2B5EF4-FFF2-40B4-BE49-F238E27FC236}">
                <a16:creationId xmlns:a16="http://schemas.microsoft.com/office/drawing/2014/main" id="{C7711901-5FE1-4D4D-BC9A-64969DA5924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3" name="Rectangle 5">
            <a:extLst>
              <a:ext uri="{FF2B5EF4-FFF2-40B4-BE49-F238E27FC236}">
                <a16:creationId xmlns:a16="http://schemas.microsoft.com/office/drawing/2014/main" id="{3945367F-8D85-1B4E-87A7-FCF803DB194D}"/>
              </a:ext>
            </a:extLst>
          </p:cNvPr>
          <p:cNvSpPr>
            <a:spLocks noGrp="1" noChangeArrowheads="1"/>
          </p:cNvSpPr>
          <p:nvPr>
            <p:ph type="title"/>
          </p:nvPr>
        </p:nvSpPr>
        <p:spPr/>
        <p:txBody>
          <a:bodyPr/>
          <a:lstStyle/>
          <a:p>
            <a:pPr>
              <a:defRPr/>
            </a:pPr>
            <a:r>
              <a:rPr lang="en-US">
                <a:ea typeface="+mj-ea"/>
                <a:cs typeface="+mj-cs"/>
              </a:rPr>
              <a:t>Broken Down?</a:t>
            </a:r>
          </a:p>
        </p:txBody>
      </p:sp>
    </p:spTree>
  </p:cSld>
  <p:clrMapOvr>
    <a:masterClrMapping/>
  </p:clrMapOvr>
  <p:transition>
    <p:zoom dir="in"/>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7041" name="24552864" descr="24552864">
            <a:extLst>
              <a:ext uri="{FF2B5EF4-FFF2-40B4-BE49-F238E27FC236}">
                <a16:creationId xmlns:a16="http://schemas.microsoft.com/office/drawing/2014/main" id="{1580E8FE-E6DD-0741-B564-D457D3D6C3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3352800" y="2133600"/>
            <a:ext cx="5689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7042" name="Picture 3" descr="right picture header">
            <a:extLst>
              <a:ext uri="{FF2B5EF4-FFF2-40B4-BE49-F238E27FC236}">
                <a16:creationId xmlns:a16="http://schemas.microsoft.com/office/drawing/2014/main" id="{A6E95E14-B764-E045-8DC1-A610D4A49B9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3">
            <a:extLst>
              <a:ext uri="{FF2B5EF4-FFF2-40B4-BE49-F238E27FC236}">
                <a16:creationId xmlns:a16="http://schemas.microsoft.com/office/drawing/2014/main" id="{A295794A-E9C6-474F-9DAF-45C74FBD0F4D}"/>
              </a:ext>
            </a:extLst>
          </p:cNvPr>
          <p:cNvSpPr>
            <a:spLocks noGrp="1" noChangeArrowheads="1"/>
          </p:cNvSpPr>
          <p:nvPr>
            <p:ph type="body" idx="4294967295"/>
          </p:nvPr>
        </p:nvSpPr>
        <p:spPr>
          <a:xfrm>
            <a:off x="685800" y="1714500"/>
            <a:ext cx="4038600" cy="4953000"/>
          </a:xfrm>
          <a:effectLst/>
        </p:spPr>
        <p:txBody>
          <a:bodyPr/>
          <a:lstStyle/>
          <a:p>
            <a:pPr marL="0" indent="0" hangingPunct="1">
              <a:spcBef>
                <a:spcPts val="600"/>
              </a:spcBef>
              <a:buSzTx/>
              <a:buFontTx/>
              <a:buNone/>
              <a:defRPr sz="2800">
                <a:effectLst>
                  <a:outerShdw blurRad="63500" dist="25400" dir="18900000" rotWithShape="0">
                    <a:srgbClr val="000000"/>
                  </a:outerShdw>
                </a:effectLst>
              </a:defRPr>
            </a:pPr>
            <a:r>
              <a:rPr lang="en-US" sz="3600" dirty="0">
                <a:effectLst>
                  <a:outerShdw blurRad="63500" dist="25400" dir="18900000" rotWithShape="0">
                    <a:srgbClr val="000000"/>
                  </a:outerShdw>
                </a:effectLst>
              </a:rPr>
              <a:t>“And the mixt multitude that was among them fell a </a:t>
            </a:r>
            <a:r>
              <a:rPr lang="en-US" sz="3600" b="1" u="sng" dirty="0">
                <a:effectLst>
                  <a:outerShdw blurRad="63500" dist="25400" dir="18900000" rotWithShape="0">
                    <a:srgbClr val="000000"/>
                  </a:outerShdw>
                </a:effectLst>
              </a:rPr>
              <a:t>lusting</a:t>
            </a:r>
            <a:r>
              <a:rPr lang="en-US" sz="3600" dirty="0">
                <a:effectLst>
                  <a:outerShdw blurRad="63500" dist="25400" dir="18900000" rotWithShape="0">
                    <a:srgbClr val="000000"/>
                  </a:outerShdw>
                </a:effectLst>
              </a:rPr>
              <a:t>: and the children of Israel also wept again, and said, </a:t>
            </a:r>
            <a:r>
              <a:rPr lang="en-US" sz="3600" u="sng" dirty="0">
                <a:effectLst>
                  <a:outerShdw blurRad="63500" dist="25400" dir="18900000" rotWithShape="0">
                    <a:srgbClr val="000000"/>
                  </a:outerShdw>
                </a:effectLst>
              </a:rPr>
              <a:t>Who shall give us </a:t>
            </a:r>
            <a:r>
              <a:rPr lang="en-US" sz="3600" b="1" u="sng" dirty="0">
                <a:solidFill>
                  <a:srgbClr val="FFFB00"/>
                </a:solidFill>
                <a:effectLst>
                  <a:outerShdw blurRad="63500" dist="25400" dir="18900000" rotWithShape="0">
                    <a:srgbClr val="000000"/>
                  </a:outerShdw>
                </a:effectLst>
              </a:rPr>
              <a:t>flesh</a:t>
            </a:r>
            <a:r>
              <a:rPr lang="en-US" sz="3600" u="sng" dirty="0">
                <a:effectLst>
                  <a:outerShdw blurRad="63500" dist="25400" dir="18900000" rotWithShape="0">
                    <a:srgbClr val="000000"/>
                  </a:outerShdw>
                </a:effectLst>
              </a:rPr>
              <a:t> to eat?</a:t>
            </a:r>
            <a:r>
              <a:rPr lang="en-US" sz="3600" dirty="0">
                <a:effectLst>
                  <a:outerShdw blurRad="63500" dist="25400" dir="18900000" rotWithShape="0">
                    <a:srgbClr val="000000"/>
                  </a:outerShdw>
                </a:effectLst>
              </a:rPr>
              <a:t>” </a:t>
            </a:r>
            <a:r>
              <a:rPr lang="en-US" sz="2400" dirty="0">
                <a:effectLst>
                  <a:outerShdw blurRad="63500" dist="25400" dir="18900000" rotWithShape="0">
                    <a:srgbClr val="000000"/>
                  </a:outerShdw>
                </a:effectLst>
              </a:rPr>
              <a:t>Numbers 11:4.</a:t>
            </a:r>
            <a:endParaRPr lang="en-US" sz="3600" dirty="0">
              <a:effectLst>
                <a:outerShdw blurRad="63500" dist="25400" dir="18900000" rotWithShape="0">
                  <a:srgbClr val="000000"/>
                </a:outerShdw>
              </a:effectLst>
            </a:endParaRPr>
          </a:p>
        </p:txBody>
      </p:sp>
      <p:sp>
        <p:nvSpPr>
          <p:cNvPr id="5" name="Rectangle 4">
            <a:extLst>
              <a:ext uri="{FF2B5EF4-FFF2-40B4-BE49-F238E27FC236}">
                <a16:creationId xmlns:a16="http://schemas.microsoft.com/office/drawing/2014/main" id="{68D331B9-D5FD-894B-9E44-D13CDF5D60FF}"/>
              </a:ext>
            </a:extLst>
          </p:cNvPr>
          <p:cNvSpPr txBox="1">
            <a:spLocks noChangeArrowheads="1"/>
          </p:cNvSpPr>
          <p:nvPr/>
        </p:nvSpPr>
        <p:spPr bwMode="auto">
          <a:xfrm>
            <a:off x="685800" y="533400"/>
            <a:ext cx="7772400" cy="9906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defRPr/>
            </a:pPr>
            <a:r>
              <a:rPr lang="en-US" altLang="en-US" sz="3600" dirty="0">
                <a:solidFill>
                  <a:srgbClr val="FFFF00"/>
                </a:solidFill>
                <a:latin typeface="Times New Roman" panose="02020603050405020304" pitchFamily="18" charset="0"/>
              </a:rPr>
              <a:t>What word does God use to describe Israel's desire for the flesh pots of Egypt?</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14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bldLvl="4"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Date Placeholder 1">
            <a:extLst>
              <a:ext uri="{FF2B5EF4-FFF2-40B4-BE49-F238E27FC236}">
                <a16:creationId xmlns:a16="http://schemas.microsoft.com/office/drawing/2014/main" id="{02678E7E-87C1-9940-A870-CBA8B04F22E4}"/>
              </a:ext>
            </a:extLst>
          </p:cNvPr>
          <p:cNvSpPr>
            <a:spLocks noGrp="1"/>
          </p:cNvSpPr>
          <p:nvPr>
            <p:ph type="dt" sz="quarter" idx="10"/>
          </p:nvPr>
        </p:nvSpPr>
        <p:spPr/>
        <p:txBody>
          <a:bodyPr/>
          <a:lstStyle/>
          <a:p>
            <a:pPr>
              <a:defRPr/>
            </a:pPr>
            <a:endParaRPr lang="en-US"/>
          </a:p>
        </p:txBody>
      </p:sp>
      <p:sp>
        <p:nvSpPr>
          <p:cNvPr id="8" name="Footer Placeholder 2">
            <a:extLst>
              <a:ext uri="{FF2B5EF4-FFF2-40B4-BE49-F238E27FC236}">
                <a16:creationId xmlns:a16="http://schemas.microsoft.com/office/drawing/2014/main" id="{631202C8-7F5C-2845-B21B-C6ECF767634F}"/>
              </a:ext>
            </a:extLst>
          </p:cNvPr>
          <p:cNvSpPr>
            <a:spLocks noGrp="1"/>
          </p:cNvSpPr>
          <p:nvPr>
            <p:ph type="ftr" sz="quarter" idx="11"/>
          </p:nvPr>
        </p:nvSpPr>
        <p:spPr/>
        <p:txBody>
          <a:bodyPr/>
          <a:lstStyle/>
          <a:p>
            <a:pPr>
              <a:defRPr/>
            </a:pPr>
            <a:endParaRPr lang="en-US"/>
          </a:p>
        </p:txBody>
      </p:sp>
      <p:pic>
        <p:nvPicPr>
          <p:cNvPr id="88067" name="Picture 4" descr="26499302.jpg">
            <a:extLst>
              <a:ext uri="{FF2B5EF4-FFF2-40B4-BE49-F238E27FC236}">
                <a16:creationId xmlns:a16="http://schemas.microsoft.com/office/drawing/2014/main" id="{1BFDF96C-2557-1F44-B519-3DE22BC047D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2133600"/>
            <a:ext cx="61722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6" descr="left picture header">
            <a:extLst>
              <a:ext uri="{FF2B5EF4-FFF2-40B4-BE49-F238E27FC236}">
                <a16:creationId xmlns:a16="http://schemas.microsoft.com/office/drawing/2014/main" id="{FF7A10D3-EAD3-3541-A0FE-3C834E87D3A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168FB335-1024-394C-BB90-76B65E30372C}"/>
              </a:ext>
            </a:extLst>
          </p:cNvPr>
          <p:cNvSpPr>
            <a:spLocks noGrp="1" noChangeArrowheads="1"/>
          </p:cNvSpPr>
          <p:nvPr>
            <p:ph type="title" idx="4294967295"/>
          </p:nvPr>
        </p:nvSpPr>
        <p:spPr>
          <a:xfrm>
            <a:off x="304800" y="457200"/>
            <a:ext cx="8610600" cy="1143000"/>
          </a:xfrm>
          <a:effectLst>
            <a:outerShdw blurRad="50800" dist="38100" dir="2700000"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4400" dirty="0">
                <a:solidFill>
                  <a:schemeClr val="tx1"/>
                </a:solidFill>
                <a:ea typeface="+mj-ea"/>
                <a:cs typeface="+mj-cs"/>
              </a:rPr>
              <a:t>Does Eating Meat Ruin Your Spiritual Life? </a:t>
            </a:r>
          </a:p>
        </p:txBody>
      </p:sp>
      <p:sp>
        <p:nvSpPr>
          <p:cNvPr id="304131" name="Rectangle 3">
            <a:extLst>
              <a:ext uri="{FF2B5EF4-FFF2-40B4-BE49-F238E27FC236}">
                <a16:creationId xmlns:a16="http://schemas.microsoft.com/office/drawing/2014/main" id="{A22F9C42-1314-8949-90AA-1B0AC3BE7A13}"/>
              </a:ext>
            </a:extLst>
          </p:cNvPr>
          <p:cNvSpPr>
            <a:spLocks noGrp="1" noChangeArrowheads="1"/>
          </p:cNvSpPr>
          <p:nvPr>
            <p:ph type="body" idx="4294967295"/>
          </p:nvPr>
        </p:nvSpPr>
        <p:spPr>
          <a:xfrm>
            <a:off x="4762500" y="2014538"/>
            <a:ext cx="4191000" cy="4038600"/>
          </a:xfrm>
          <a:effectLst/>
        </p:spPr>
        <p:txBody>
          <a:bodyPr/>
          <a:lstStyle/>
          <a:p>
            <a:pPr marL="0" indent="0" defTabSz="438911">
              <a:lnSpc>
                <a:spcPct val="100000"/>
              </a:lnSpc>
              <a:buFont typeface="Wingdings" pitchFamily="2" charset="2"/>
              <a:buNone/>
              <a:defRPr sz="3072">
                <a:effectLst>
                  <a:outerShdw blurRad="12192" dist="24384" dir="2700000" rotWithShape="0">
                    <a:srgbClr val="000000"/>
                  </a:outerShdw>
                </a:effectLst>
              </a:defRPr>
            </a:pPr>
            <a:r>
              <a:rPr lang="en-US" sz="3072" dirty="0">
                <a:effectLst>
                  <a:outerShdw blurRad="12192" dist="24384" dir="2700000" rotWithShape="0">
                    <a:srgbClr val="000000"/>
                  </a:outerShdw>
                </a:effectLst>
              </a:rPr>
              <a:t>“But </a:t>
            </a:r>
            <a:r>
              <a:rPr lang="en-US" sz="3072" b="1" dirty="0">
                <a:effectLst>
                  <a:outerShdw blurRad="12192" dist="24384" dir="2700000" rotWithShape="0">
                    <a:srgbClr val="000000"/>
                  </a:outerShdw>
                </a:effectLst>
              </a:rPr>
              <a:t>lusted</a:t>
            </a:r>
            <a:r>
              <a:rPr lang="en-US" sz="3072" dirty="0">
                <a:effectLst>
                  <a:outerShdw blurRad="12192" dist="24384" dir="2700000" rotWithShape="0">
                    <a:srgbClr val="000000"/>
                  </a:outerShdw>
                </a:effectLst>
              </a:rPr>
              <a:t> exceedingly in the wilderness, and tempted God in the desert. And he gave them their request; </a:t>
            </a:r>
          </a:p>
          <a:p>
            <a:pPr marL="0" indent="0" defTabSz="438911">
              <a:lnSpc>
                <a:spcPct val="100000"/>
              </a:lnSpc>
              <a:buFont typeface="Wingdings" pitchFamily="2" charset="2"/>
              <a:buNone/>
              <a:defRPr sz="3072">
                <a:effectLst>
                  <a:outerShdw blurRad="12192" dist="24384" dir="2700000" rotWithShape="0">
                    <a:srgbClr val="000000"/>
                  </a:outerShdw>
                </a:effectLst>
              </a:defRPr>
            </a:pPr>
            <a:r>
              <a:rPr lang="en-US" sz="3072" dirty="0">
                <a:effectLst>
                  <a:outerShdw blurRad="12192" dist="24384" dir="2700000" rotWithShape="0">
                    <a:srgbClr val="000000"/>
                  </a:outerShdw>
                </a:effectLst>
              </a:rPr>
              <a:t>“but sent </a:t>
            </a:r>
            <a:r>
              <a:rPr lang="en-US" sz="3072" b="1" dirty="0">
                <a:effectLst>
                  <a:outerShdw blurRad="12192" dist="24384" dir="2700000" rotWithShape="0">
                    <a:srgbClr val="000000"/>
                  </a:outerShdw>
                </a:effectLst>
              </a:rPr>
              <a:t>leanness</a:t>
            </a:r>
            <a:r>
              <a:rPr lang="en-US" sz="3072" dirty="0">
                <a:effectLst>
                  <a:outerShdw blurRad="12192" dist="24384" dir="2700000" rotWithShape="0">
                    <a:srgbClr val="000000"/>
                  </a:outerShdw>
                </a:effectLst>
              </a:rPr>
              <a:t> into their </a:t>
            </a:r>
            <a:r>
              <a:rPr lang="en-US" sz="3072" b="1" dirty="0">
                <a:solidFill>
                  <a:srgbClr val="FFFB00"/>
                </a:solidFill>
                <a:effectLst>
                  <a:outerShdw blurRad="12192" dist="24384" dir="2700000" rotWithShape="0">
                    <a:srgbClr val="000000"/>
                  </a:outerShdw>
                </a:effectLst>
              </a:rPr>
              <a:t>soul</a:t>
            </a:r>
            <a:r>
              <a:rPr lang="en-US" sz="3072" dirty="0">
                <a:solidFill>
                  <a:srgbClr val="FFFB00"/>
                </a:solidFill>
                <a:effectLst>
                  <a:outerShdw blurRad="12192" dist="24384" dir="2700000" rotWithShape="0">
                    <a:srgbClr val="000000"/>
                  </a:outerShdw>
                </a:effectLst>
              </a:rPr>
              <a:t>.</a:t>
            </a:r>
            <a:r>
              <a:rPr lang="en-US" sz="3072" dirty="0">
                <a:effectLst>
                  <a:outerShdw blurRad="12192" dist="24384" dir="2700000" rotWithShape="0">
                    <a:srgbClr val="000000"/>
                  </a:outerShdw>
                </a:effectLst>
              </a:rPr>
              <a:t>” Psalms 106:14,15.</a:t>
            </a:r>
          </a:p>
        </p:txBody>
      </p:sp>
      <p:sp>
        <p:nvSpPr>
          <p:cNvPr id="304132" name="Rectangle 4">
            <a:extLst>
              <a:ext uri="{FF2B5EF4-FFF2-40B4-BE49-F238E27FC236}">
                <a16:creationId xmlns:a16="http://schemas.microsoft.com/office/drawing/2014/main" id="{E31BA9C7-D846-5E42-81D6-0DD8ECB90487}"/>
              </a:ext>
            </a:extLst>
          </p:cNvPr>
          <p:cNvSpPr>
            <a:spLocks noChangeArrowheads="1"/>
          </p:cNvSpPr>
          <p:nvPr/>
        </p:nvSpPr>
        <p:spPr bwMode="auto">
          <a:xfrm>
            <a:off x="2627313" y="6519863"/>
            <a:ext cx="3887787" cy="338137"/>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30000"/>
              </a:spcBef>
              <a:defRPr/>
            </a:pPr>
            <a:r>
              <a:rPr lang="en-US" sz="1600">
                <a:latin typeface="Arial" charset="0"/>
                <a:ea typeface="ＭＳ Ｐゴシック" charset="-128"/>
                <a:cs typeface="ＭＳ Ｐゴシック" charset="-128"/>
              </a:rPr>
              <a:t>South Med J. 78(7):841-4. UCLA</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41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41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1"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0113" name="24552864" descr="24552864">
            <a:extLst>
              <a:ext uri="{FF2B5EF4-FFF2-40B4-BE49-F238E27FC236}">
                <a16:creationId xmlns:a16="http://schemas.microsoft.com/office/drawing/2014/main" id="{461AC7DA-DD83-BC4E-A90B-4D6372FB5E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3352800" y="2133600"/>
            <a:ext cx="5689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0114" name="Picture 3" descr="right picture header">
            <a:extLst>
              <a:ext uri="{FF2B5EF4-FFF2-40B4-BE49-F238E27FC236}">
                <a16:creationId xmlns:a16="http://schemas.microsoft.com/office/drawing/2014/main" id="{CA86F420-A3B3-3244-ACF0-FABA18728D5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3">
            <a:extLst>
              <a:ext uri="{FF2B5EF4-FFF2-40B4-BE49-F238E27FC236}">
                <a16:creationId xmlns:a16="http://schemas.microsoft.com/office/drawing/2014/main" id="{A295794A-E9C6-474F-9DAF-45C74FBD0F4D}"/>
              </a:ext>
            </a:extLst>
          </p:cNvPr>
          <p:cNvSpPr>
            <a:spLocks noGrp="1" noChangeArrowheads="1"/>
          </p:cNvSpPr>
          <p:nvPr>
            <p:ph type="body" idx="4294967295"/>
          </p:nvPr>
        </p:nvSpPr>
        <p:spPr>
          <a:xfrm>
            <a:off x="457200" y="1905000"/>
            <a:ext cx="4165600" cy="4953000"/>
          </a:xfrm>
          <a:effectLst/>
        </p:spPr>
        <p:txBody>
          <a:bodyPr/>
          <a:lstStyle/>
          <a:p>
            <a:pPr marL="0" indent="0" hangingPunct="1">
              <a:spcBef>
                <a:spcPts val="600"/>
              </a:spcBef>
              <a:buSzTx/>
              <a:buFont typeface="Wingdings" pitchFamily="2" charset="2"/>
              <a:buNone/>
              <a:defRPr sz="2800">
                <a:effectLst>
                  <a:outerShdw blurRad="63500" dist="25400" dir="18900000" rotWithShape="0">
                    <a:srgbClr val="000000"/>
                  </a:outerShdw>
                </a:effectLst>
              </a:defRPr>
            </a:pPr>
            <a:r>
              <a:rPr lang="en-AU" sz="2400" dirty="0">
                <a:effectLst>
                  <a:outerShdw blurRad="63500" dist="25400" dir="18900000" rotWithShape="0">
                    <a:srgbClr val="000000"/>
                  </a:outerShdw>
                </a:effectLst>
                <a:sym typeface="Calibri"/>
              </a:rPr>
              <a:t>“30 They were not estranged from their </a:t>
            </a:r>
            <a:r>
              <a:rPr lang="en-AU" sz="4400" b="1" dirty="0">
                <a:effectLst>
                  <a:outerShdw blurRad="63500" dist="25400" dir="18900000" rotWithShape="0">
                    <a:srgbClr val="000000"/>
                  </a:outerShdw>
                </a:effectLst>
                <a:sym typeface="Calibri"/>
              </a:rPr>
              <a:t>lust</a:t>
            </a:r>
            <a:r>
              <a:rPr lang="en-AU" sz="2400" dirty="0">
                <a:effectLst>
                  <a:outerShdw blurRad="63500" dist="25400" dir="18900000" rotWithShape="0">
                    <a:srgbClr val="000000"/>
                  </a:outerShdw>
                </a:effectLst>
                <a:sym typeface="Calibri"/>
              </a:rPr>
              <a:t>. But while their </a:t>
            </a:r>
            <a:r>
              <a:rPr lang="en-AU" sz="4400" b="1" dirty="0">
                <a:effectLst>
                  <a:outerShdw blurRad="63500" dist="25400" dir="18900000" rotWithShape="0">
                    <a:srgbClr val="000000"/>
                  </a:outerShdw>
                </a:effectLst>
                <a:sym typeface="Calibri"/>
              </a:rPr>
              <a:t>meat</a:t>
            </a:r>
            <a:r>
              <a:rPr lang="en-AU" sz="2400" dirty="0">
                <a:effectLst>
                  <a:outerShdw blurRad="63500" dist="25400" dir="18900000" rotWithShape="0">
                    <a:srgbClr val="000000"/>
                  </a:outerShdw>
                </a:effectLst>
                <a:sym typeface="Calibri"/>
              </a:rPr>
              <a:t> </a:t>
            </a:r>
            <a:r>
              <a:rPr lang="en-AU" sz="2400" i="1" dirty="0">
                <a:effectLst>
                  <a:outerShdw blurRad="63500" dist="25400" dir="18900000" rotWithShape="0">
                    <a:srgbClr val="000000"/>
                  </a:outerShdw>
                </a:effectLst>
                <a:sym typeface="Calibri"/>
              </a:rPr>
              <a:t>was</a:t>
            </a:r>
            <a:r>
              <a:rPr lang="en-AU" sz="2400" dirty="0">
                <a:effectLst>
                  <a:outerShdw blurRad="63500" dist="25400" dir="18900000" rotWithShape="0">
                    <a:srgbClr val="000000"/>
                  </a:outerShdw>
                </a:effectLst>
                <a:sym typeface="Calibri"/>
              </a:rPr>
              <a:t> yet in their mouths,  31.  The wrath of God came upon them, and slew the fattest of them, and smote down the chosen </a:t>
            </a:r>
            <a:r>
              <a:rPr lang="en-AU" sz="2400" i="1" dirty="0">
                <a:effectLst>
                  <a:outerShdw blurRad="63500" dist="25400" dir="18900000" rotWithShape="0">
                    <a:srgbClr val="000000"/>
                  </a:outerShdw>
                </a:effectLst>
                <a:sym typeface="Calibri"/>
              </a:rPr>
              <a:t>men</a:t>
            </a:r>
            <a:r>
              <a:rPr lang="en-AU" sz="2400" dirty="0">
                <a:effectLst>
                  <a:outerShdw blurRad="63500" dist="25400" dir="18900000" rotWithShape="0">
                    <a:srgbClr val="000000"/>
                  </a:outerShdw>
                </a:effectLst>
                <a:sym typeface="Calibri"/>
              </a:rPr>
              <a:t> of Israel.  32.  For all this they </a:t>
            </a:r>
            <a:r>
              <a:rPr lang="en-AU" sz="4400" b="1" dirty="0">
                <a:effectLst>
                  <a:outerShdw blurRad="63500" dist="25400" dir="18900000" rotWithShape="0">
                    <a:srgbClr val="000000"/>
                  </a:outerShdw>
                </a:effectLst>
                <a:sym typeface="Calibri"/>
              </a:rPr>
              <a:t>sinned</a:t>
            </a:r>
            <a:r>
              <a:rPr lang="en-AU" sz="2400" dirty="0">
                <a:effectLst>
                  <a:outerShdw blurRad="63500" dist="25400" dir="18900000" rotWithShape="0">
                    <a:srgbClr val="000000"/>
                  </a:outerShdw>
                </a:effectLst>
                <a:sym typeface="Calibri"/>
              </a:rPr>
              <a:t> still, and believed not for his wondrous works.” Psalms 78:30-32  </a:t>
            </a:r>
          </a:p>
        </p:txBody>
      </p:sp>
      <p:sp>
        <p:nvSpPr>
          <p:cNvPr id="5" name="Rectangle 4">
            <a:extLst>
              <a:ext uri="{FF2B5EF4-FFF2-40B4-BE49-F238E27FC236}">
                <a16:creationId xmlns:a16="http://schemas.microsoft.com/office/drawing/2014/main" id="{68D331B9-D5FD-894B-9E44-D13CDF5D60FF}"/>
              </a:ext>
            </a:extLst>
          </p:cNvPr>
          <p:cNvSpPr txBox="1">
            <a:spLocks noChangeArrowheads="1"/>
          </p:cNvSpPr>
          <p:nvPr/>
        </p:nvSpPr>
        <p:spPr bwMode="auto">
          <a:xfrm>
            <a:off x="152400" y="533400"/>
            <a:ext cx="8890000" cy="9906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defRPr/>
            </a:pPr>
            <a:r>
              <a:rPr lang="en-US" sz="3200" dirty="0"/>
              <a:t>What other </a:t>
            </a:r>
            <a:r>
              <a:rPr lang="en-US" sz="4000" b="1" dirty="0">
                <a:solidFill>
                  <a:srgbClr val="FFFF00"/>
                </a:solidFill>
              </a:rPr>
              <a:t>word</a:t>
            </a:r>
            <a:r>
              <a:rPr lang="en-US" sz="3600" dirty="0"/>
              <a:t> </a:t>
            </a:r>
            <a:r>
              <a:rPr lang="en-US" sz="3200" dirty="0"/>
              <a:t>does God call this </a:t>
            </a:r>
            <a:r>
              <a:rPr lang="en-US" sz="4000" b="1" dirty="0">
                <a:solidFill>
                  <a:srgbClr val="FFFF00"/>
                </a:solidFill>
              </a:rPr>
              <a:t>lust</a:t>
            </a:r>
            <a:r>
              <a:rPr lang="en-US" sz="3600" dirty="0"/>
              <a:t>?</a:t>
            </a:r>
            <a:endParaRPr lang="en-US" altLang="en-US" sz="3200" dirty="0">
              <a:solidFill>
                <a:srgbClr val="FFFF00"/>
              </a:solidFill>
              <a:latin typeface="Times New Roman" panose="020206030504050203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14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bldLvl="4"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Date Placeholder 1">
            <a:extLst>
              <a:ext uri="{FF2B5EF4-FFF2-40B4-BE49-F238E27FC236}">
                <a16:creationId xmlns:a16="http://schemas.microsoft.com/office/drawing/2014/main" id="{02678E7E-87C1-9940-A870-CBA8B04F22E4}"/>
              </a:ext>
            </a:extLst>
          </p:cNvPr>
          <p:cNvSpPr>
            <a:spLocks noGrp="1"/>
          </p:cNvSpPr>
          <p:nvPr>
            <p:ph type="dt" sz="quarter" idx="10"/>
          </p:nvPr>
        </p:nvSpPr>
        <p:spPr/>
        <p:txBody>
          <a:bodyPr/>
          <a:lstStyle/>
          <a:p>
            <a:pPr>
              <a:defRPr/>
            </a:pPr>
            <a:endParaRPr lang="en-US"/>
          </a:p>
        </p:txBody>
      </p:sp>
      <p:sp>
        <p:nvSpPr>
          <p:cNvPr id="8" name="Footer Placeholder 2">
            <a:extLst>
              <a:ext uri="{FF2B5EF4-FFF2-40B4-BE49-F238E27FC236}">
                <a16:creationId xmlns:a16="http://schemas.microsoft.com/office/drawing/2014/main" id="{631202C8-7F5C-2845-B21B-C6ECF767634F}"/>
              </a:ext>
            </a:extLst>
          </p:cNvPr>
          <p:cNvSpPr>
            <a:spLocks noGrp="1"/>
          </p:cNvSpPr>
          <p:nvPr>
            <p:ph type="ftr" sz="quarter" idx="11"/>
          </p:nvPr>
        </p:nvSpPr>
        <p:spPr/>
        <p:txBody>
          <a:bodyPr/>
          <a:lstStyle/>
          <a:p>
            <a:pPr>
              <a:defRPr/>
            </a:pPr>
            <a:endParaRPr lang="en-US"/>
          </a:p>
        </p:txBody>
      </p:sp>
      <p:pic>
        <p:nvPicPr>
          <p:cNvPr id="91139" name="Picture 4" descr="26499302.jpg">
            <a:extLst>
              <a:ext uri="{FF2B5EF4-FFF2-40B4-BE49-F238E27FC236}">
                <a16:creationId xmlns:a16="http://schemas.microsoft.com/office/drawing/2014/main" id="{4CE04C4A-9E1A-2C4A-A79F-C44A5ED32A4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2133600"/>
            <a:ext cx="61722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6" descr="left picture header">
            <a:extLst>
              <a:ext uri="{FF2B5EF4-FFF2-40B4-BE49-F238E27FC236}">
                <a16:creationId xmlns:a16="http://schemas.microsoft.com/office/drawing/2014/main" id="{F94295DD-44FD-EB47-B260-2A227A962B3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168FB335-1024-394C-BB90-76B65E30372C}"/>
              </a:ext>
            </a:extLst>
          </p:cNvPr>
          <p:cNvSpPr>
            <a:spLocks noGrp="1" noChangeArrowheads="1"/>
          </p:cNvSpPr>
          <p:nvPr>
            <p:ph type="title" idx="4294967295"/>
          </p:nvPr>
        </p:nvSpPr>
        <p:spPr>
          <a:xfrm>
            <a:off x="304800" y="457200"/>
            <a:ext cx="8610600" cy="1143000"/>
          </a:xfrm>
          <a:effectLst>
            <a:outerShdw blurRad="50800" dist="38100" dir="2700000"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4400">
                <a:solidFill>
                  <a:schemeClr val="tx1"/>
                </a:solidFill>
                <a:ea typeface="+mj-ea"/>
                <a:cs typeface="+mj-cs"/>
              </a:rPr>
              <a:t>Fresh Fruit and Vegetables</a:t>
            </a:r>
            <a:br>
              <a:rPr lang="en-US" sz="4400">
                <a:solidFill>
                  <a:schemeClr val="tx1"/>
                </a:solidFill>
                <a:ea typeface="+mj-ea"/>
                <a:cs typeface="+mj-cs"/>
              </a:rPr>
            </a:br>
            <a:r>
              <a:rPr lang="en-US" sz="3200">
                <a:solidFill>
                  <a:schemeClr val="tx1"/>
                </a:solidFill>
                <a:ea typeface="+mj-ea"/>
                <a:cs typeface="+mj-cs"/>
              </a:rPr>
              <a:t>The Natural Plant Based Diet</a:t>
            </a:r>
          </a:p>
        </p:txBody>
      </p:sp>
      <p:sp>
        <p:nvSpPr>
          <p:cNvPr id="304131" name="Rectangle 3">
            <a:extLst>
              <a:ext uri="{FF2B5EF4-FFF2-40B4-BE49-F238E27FC236}">
                <a16:creationId xmlns:a16="http://schemas.microsoft.com/office/drawing/2014/main" id="{A22F9C42-1314-8949-90AA-1B0AC3BE7A13}"/>
              </a:ext>
            </a:extLst>
          </p:cNvPr>
          <p:cNvSpPr>
            <a:spLocks noGrp="1" noChangeArrowheads="1"/>
          </p:cNvSpPr>
          <p:nvPr>
            <p:ph type="body" idx="4294967295"/>
          </p:nvPr>
        </p:nvSpPr>
        <p:spPr>
          <a:xfrm>
            <a:off x="4495800" y="1752600"/>
            <a:ext cx="4419600" cy="4038600"/>
          </a:xfrm>
          <a:effectLst/>
        </p:spPr>
        <p:txBody>
          <a:bodyPr/>
          <a:lstStyle/>
          <a:p>
            <a:pPr eaLnBrk="1" hangingPunct="1">
              <a:lnSpc>
                <a:spcPct val="140000"/>
              </a:lnSpc>
              <a:defRPr/>
            </a:pPr>
            <a:r>
              <a:rPr lang="en-US" altLang="en-US" sz="2400">
                <a:solidFill>
                  <a:schemeClr val="tx1"/>
                </a:solidFill>
                <a:effectLst>
                  <a:outerShdw blurRad="38100" dist="38100" dir="2700000" algn="tl">
                    <a:srgbClr val="000000"/>
                  </a:outerShdw>
                </a:effectLst>
                <a:ea typeface="ＭＳ Ｐゴシック" panose="020B0600070205080204" pitchFamily="34" charset="-128"/>
              </a:rPr>
              <a:t>A 6 month fresh fruit and vegetable diet produced an 8 pound weight loss and a 18 mm Hg blood pressure decrease.</a:t>
            </a:r>
          </a:p>
          <a:p>
            <a:pPr eaLnBrk="1" hangingPunct="1">
              <a:lnSpc>
                <a:spcPct val="140000"/>
              </a:lnSpc>
              <a:defRPr/>
            </a:pPr>
            <a:r>
              <a:rPr lang="en-US" altLang="en-US" sz="2400">
                <a:solidFill>
                  <a:schemeClr val="tx1"/>
                </a:solidFill>
                <a:effectLst>
                  <a:outerShdw blurRad="38100" dist="38100" dir="2700000" algn="tl">
                    <a:srgbClr val="000000"/>
                  </a:outerShdw>
                </a:effectLst>
                <a:ea typeface="ＭＳ Ｐゴシック" panose="020B0600070205080204" pitchFamily="34" charset="-128"/>
              </a:rPr>
              <a:t>Serendipitously, 80% of those in this study who smoked or drank alcohol abstained spontaneously.</a:t>
            </a:r>
          </a:p>
          <a:p>
            <a:pPr eaLnBrk="1" hangingPunct="1">
              <a:lnSpc>
                <a:spcPct val="140000"/>
              </a:lnSpc>
              <a:defRPr/>
            </a:pPr>
            <a:endParaRPr lang="en-US" altLang="en-US" sz="2400">
              <a:solidFill>
                <a:schemeClr val="tx1"/>
              </a:solidFill>
              <a:effectLst>
                <a:outerShdw blurRad="38100" dist="38100" dir="2700000" algn="tl">
                  <a:srgbClr val="000000"/>
                </a:outerShdw>
              </a:effectLst>
              <a:ea typeface="ＭＳ Ｐゴシック" panose="020B0600070205080204" pitchFamily="34" charset="-128"/>
            </a:endParaRPr>
          </a:p>
        </p:txBody>
      </p:sp>
      <p:sp>
        <p:nvSpPr>
          <p:cNvPr id="304132" name="Rectangle 4">
            <a:extLst>
              <a:ext uri="{FF2B5EF4-FFF2-40B4-BE49-F238E27FC236}">
                <a16:creationId xmlns:a16="http://schemas.microsoft.com/office/drawing/2014/main" id="{E31BA9C7-D846-5E42-81D6-0DD8ECB90487}"/>
              </a:ext>
            </a:extLst>
          </p:cNvPr>
          <p:cNvSpPr>
            <a:spLocks noChangeArrowheads="1"/>
          </p:cNvSpPr>
          <p:nvPr/>
        </p:nvSpPr>
        <p:spPr bwMode="auto">
          <a:xfrm>
            <a:off x="2627313" y="6519863"/>
            <a:ext cx="3887787" cy="338137"/>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30000"/>
              </a:spcBef>
              <a:defRPr/>
            </a:pPr>
            <a:r>
              <a:rPr lang="en-US" sz="1600">
                <a:latin typeface="Arial" charset="0"/>
                <a:ea typeface="ＭＳ Ｐゴシック" charset="-128"/>
                <a:cs typeface="ＭＳ Ｐゴシック" charset="-128"/>
              </a:rPr>
              <a:t>South Med J. 78(7):841-4. UCLA</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41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41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1"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F1B2AEB8-63AB-0842-8E12-D75ADE84B16A}"/>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7" name="Footer Placeholder 5">
            <a:extLst>
              <a:ext uri="{FF2B5EF4-FFF2-40B4-BE49-F238E27FC236}">
                <a16:creationId xmlns:a16="http://schemas.microsoft.com/office/drawing/2014/main" id="{40F0F3A7-A2F4-6045-8B38-40277BD5AA2B}"/>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pic>
        <p:nvPicPr>
          <p:cNvPr id="93187" name="Picture 2" descr="30391352">
            <a:extLst>
              <a:ext uri="{FF2B5EF4-FFF2-40B4-BE49-F238E27FC236}">
                <a16:creationId xmlns:a16="http://schemas.microsoft.com/office/drawing/2014/main" id="{49D62A18-70B5-6046-BEC9-B47989FB9B7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1828800"/>
            <a:ext cx="3733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3" descr="right picture header">
            <a:extLst>
              <a:ext uri="{FF2B5EF4-FFF2-40B4-BE49-F238E27FC236}">
                <a16:creationId xmlns:a16="http://schemas.microsoft.com/office/drawing/2014/main" id="{133BEF5A-F06F-E647-B975-6702AB1B443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3572" name="Rectangle 4">
            <a:extLst>
              <a:ext uri="{FF2B5EF4-FFF2-40B4-BE49-F238E27FC236}">
                <a16:creationId xmlns:a16="http://schemas.microsoft.com/office/drawing/2014/main" id="{528A84CB-FB68-3A48-AC69-53D6409D26AC}"/>
              </a:ext>
            </a:extLst>
          </p:cNvPr>
          <p:cNvSpPr>
            <a:spLocks noGrp="1" noChangeArrowheads="1"/>
          </p:cNvSpPr>
          <p:nvPr>
            <p:ph type="title" idx="4294967295"/>
          </p:nvPr>
        </p:nvSpPr>
        <p:spPr/>
        <p:txBody>
          <a:bodyPr/>
          <a:lstStyle/>
          <a:p>
            <a:pPr>
              <a:defRPr/>
            </a:pPr>
            <a:r>
              <a:rPr lang="en-US">
                <a:ea typeface="+mj-ea"/>
                <a:cs typeface="+mj-cs"/>
              </a:rPr>
              <a:t>Philippians 3:18,19</a:t>
            </a:r>
          </a:p>
        </p:txBody>
      </p:sp>
      <p:sp>
        <p:nvSpPr>
          <p:cNvPr id="493573" name="Rectangle 5">
            <a:extLst>
              <a:ext uri="{FF2B5EF4-FFF2-40B4-BE49-F238E27FC236}">
                <a16:creationId xmlns:a16="http://schemas.microsoft.com/office/drawing/2014/main" id="{1486DE90-D27C-AC43-9643-9BC4F4DC846B}"/>
              </a:ext>
            </a:extLst>
          </p:cNvPr>
          <p:cNvSpPr>
            <a:spLocks noGrp="1" noChangeArrowheads="1"/>
          </p:cNvSpPr>
          <p:nvPr>
            <p:ph type="body" sz="half" idx="4294967295"/>
          </p:nvPr>
        </p:nvSpPr>
        <p:spPr>
          <a:xfrm>
            <a:off x="457200" y="1828800"/>
            <a:ext cx="4114800" cy="4648200"/>
          </a:xfrm>
        </p:spPr>
        <p:txBody>
          <a:bodyPr/>
          <a:lstStyle/>
          <a:p>
            <a:pPr marL="0" indent="0">
              <a:lnSpc>
                <a:spcPct val="140000"/>
              </a:lnSpc>
              <a:buFont typeface="Wingdings" pitchFamily="2" charset="2"/>
              <a:buNone/>
              <a:defRPr/>
            </a:pPr>
            <a:r>
              <a:rPr lang="en-US" altLang="en-US" sz="2400">
                <a:ea typeface="ＭＳ Ｐゴシック" panose="020B0600070205080204" pitchFamily="34" charset="-128"/>
              </a:rPr>
              <a:t>“For many walk, of whom I have told you often, </a:t>
            </a:r>
          </a:p>
        </p:txBody>
      </p:sp>
    </p:spTree>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20D6410E-8052-9A46-A7C6-AA6ED5C520E8}"/>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7" name="Footer Placeholder 5">
            <a:extLst>
              <a:ext uri="{FF2B5EF4-FFF2-40B4-BE49-F238E27FC236}">
                <a16:creationId xmlns:a16="http://schemas.microsoft.com/office/drawing/2014/main" id="{EC947E5E-9D5C-9049-A20A-C1C752612C70}"/>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pic>
        <p:nvPicPr>
          <p:cNvPr id="95235" name="Picture 2" descr="30391352">
            <a:extLst>
              <a:ext uri="{FF2B5EF4-FFF2-40B4-BE49-F238E27FC236}">
                <a16:creationId xmlns:a16="http://schemas.microsoft.com/office/drawing/2014/main" id="{530FF92B-4AA0-1D4E-975D-CDA0C779F0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1828800"/>
            <a:ext cx="3733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3" descr="right picture header">
            <a:extLst>
              <a:ext uri="{FF2B5EF4-FFF2-40B4-BE49-F238E27FC236}">
                <a16:creationId xmlns:a16="http://schemas.microsoft.com/office/drawing/2014/main" id="{6ABDF0F2-65E9-6E44-BF78-B54C06EA8EA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20" name="Rectangle 4">
            <a:extLst>
              <a:ext uri="{FF2B5EF4-FFF2-40B4-BE49-F238E27FC236}">
                <a16:creationId xmlns:a16="http://schemas.microsoft.com/office/drawing/2014/main" id="{6ADB7BBF-7C64-2045-91F1-8B14170A39E2}"/>
              </a:ext>
            </a:extLst>
          </p:cNvPr>
          <p:cNvSpPr>
            <a:spLocks noGrp="1" noChangeArrowheads="1"/>
          </p:cNvSpPr>
          <p:nvPr>
            <p:ph type="title" idx="4294967295"/>
          </p:nvPr>
        </p:nvSpPr>
        <p:spPr/>
        <p:txBody>
          <a:bodyPr/>
          <a:lstStyle/>
          <a:p>
            <a:pPr>
              <a:defRPr/>
            </a:pPr>
            <a:r>
              <a:rPr lang="en-US">
                <a:ea typeface="+mj-ea"/>
                <a:cs typeface="+mj-cs"/>
              </a:rPr>
              <a:t>Philippians 3:18,19</a:t>
            </a:r>
          </a:p>
        </p:txBody>
      </p:sp>
      <p:sp>
        <p:nvSpPr>
          <p:cNvPr id="495621" name="Rectangle 5">
            <a:extLst>
              <a:ext uri="{FF2B5EF4-FFF2-40B4-BE49-F238E27FC236}">
                <a16:creationId xmlns:a16="http://schemas.microsoft.com/office/drawing/2014/main" id="{8DE63A54-EED9-F44F-9B91-E50D1E842FDA}"/>
              </a:ext>
            </a:extLst>
          </p:cNvPr>
          <p:cNvSpPr>
            <a:spLocks noGrp="1" noChangeArrowheads="1"/>
          </p:cNvSpPr>
          <p:nvPr>
            <p:ph type="body" sz="half" idx="4294967295"/>
          </p:nvPr>
        </p:nvSpPr>
        <p:spPr>
          <a:xfrm>
            <a:off x="457200" y="1828800"/>
            <a:ext cx="4114800" cy="4648200"/>
          </a:xfrm>
        </p:spPr>
        <p:txBody>
          <a:bodyPr/>
          <a:lstStyle/>
          <a:p>
            <a:pPr marL="0" indent="0">
              <a:lnSpc>
                <a:spcPct val="140000"/>
              </a:lnSpc>
              <a:buFont typeface="Wingdings" pitchFamily="2" charset="2"/>
              <a:buNone/>
              <a:defRPr/>
            </a:pPr>
            <a:r>
              <a:rPr lang="en-US" altLang="en-US" sz="2400">
                <a:ea typeface="ＭＳ Ｐゴシック" panose="020B0600070205080204" pitchFamily="34" charset="-128"/>
              </a:rPr>
              <a:t>“For many walk, of whom I have told you often, and now tell you even weeping, </a:t>
            </a:r>
          </a:p>
        </p:txBody>
      </p:sp>
    </p:spTree>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070B435F-07E6-6E42-977E-796D979D19CE}"/>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7" name="Footer Placeholder 5">
            <a:extLst>
              <a:ext uri="{FF2B5EF4-FFF2-40B4-BE49-F238E27FC236}">
                <a16:creationId xmlns:a16="http://schemas.microsoft.com/office/drawing/2014/main" id="{A2819498-5F1B-FA42-9655-8C7F5EEDEB01}"/>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pic>
        <p:nvPicPr>
          <p:cNvPr id="97283" name="Picture 2" descr="30391352">
            <a:extLst>
              <a:ext uri="{FF2B5EF4-FFF2-40B4-BE49-F238E27FC236}">
                <a16:creationId xmlns:a16="http://schemas.microsoft.com/office/drawing/2014/main" id="{2798225D-E3C6-8D4E-8EE1-CC57E561BF6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1828800"/>
            <a:ext cx="3733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3" descr="right picture header">
            <a:extLst>
              <a:ext uri="{FF2B5EF4-FFF2-40B4-BE49-F238E27FC236}">
                <a16:creationId xmlns:a16="http://schemas.microsoft.com/office/drawing/2014/main" id="{93801A84-9087-DA4B-B6BB-5965836D1A8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7668" name="Rectangle 4">
            <a:extLst>
              <a:ext uri="{FF2B5EF4-FFF2-40B4-BE49-F238E27FC236}">
                <a16:creationId xmlns:a16="http://schemas.microsoft.com/office/drawing/2014/main" id="{EC9F9F69-1826-CD4F-8167-16AE0DF7BDF6}"/>
              </a:ext>
            </a:extLst>
          </p:cNvPr>
          <p:cNvSpPr>
            <a:spLocks noGrp="1" noChangeArrowheads="1"/>
          </p:cNvSpPr>
          <p:nvPr>
            <p:ph type="title" idx="4294967295"/>
          </p:nvPr>
        </p:nvSpPr>
        <p:spPr/>
        <p:txBody>
          <a:bodyPr/>
          <a:lstStyle/>
          <a:p>
            <a:pPr>
              <a:defRPr/>
            </a:pPr>
            <a:r>
              <a:rPr lang="en-US">
                <a:ea typeface="+mj-ea"/>
                <a:cs typeface="+mj-cs"/>
              </a:rPr>
              <a:t>Philippians 3:18,19</a:t>
            </a:r>
          </a:p>
        </p:txBody>
      </p:sp>
      <p:sp>
        <p:nvSpPr>
          <p:cNvPr id="497669" name="Rectangle 5">
            <a:extLst>
              <a:ext uri="{FF2B5EF4-FFF2-40B4-BE49-F238E27FC236}">
                <a16:creationId xmlns:a16="http://schemas.microsoft.com/office/drawing/2014/main" id="{9A8C456D-9EFD-A64A-B344-C9AC62F2F688}"/>
              </a:ext>
            </a:extLst>
          </p:cNvPr>
          <p:cNvSpPr>
            <a:spLocks noGrp="1" noChangeArrowheads="1"/>
          </p:cNvSpPr>
          <p:nvPr>
            <p:ph type="body" sz="half" idx="4294967295"/>
          </p:nvPr>
        </p:nvSpPr>
        <p:spPr>
          <a:xfrm>
            <a:off x="457200" y="1828800"/>
            <a:ext cx="4114800" cy="4648200"/>
          </a:xfrm>
        </p:spPr>
        <p:txBody>
          <a:bodyPr/>
          <a:lstStyle/>
          <a:p>
            <a:pPr marL="0" indent="0">
              <a:lnSpc>
                <a:spcPct val="140000"/>
              </a:lnSpc>
              <a:buFont typeface="Wingdings" pitchFamily="2" charset="2"/>
              <a:buNone/>
              <a:defRPr/>
            </a:pPr>
            <a:r>
              <a:rPr lang="en-US" altLang="en-US" sz="2400">
                <a:ea typeface="ＭＳ Ｐゴシック" panose="020B0600070205080204" pitchFamily="34" charset="-128"/>
              </a:rPr>
              <a:t>“For many walk, of whom I have told you often, and now tell you even weeping, that they are the enemies of the cross of Christ:</a:t>
            </a:r>
          </a:p>
        </p:txBody>
      </p:sp>
    </p:spTree>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CF660270-5CFF-7142-B170-5FAE45F5292B}"/>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7" name="Footer Placeholder 5">
            <a:extLst>
              <a:ext uri="{FF2B5EF4-FFF2-40B4-BE49-F238E27FC236}">
                <a16:creationId xmlns:a16="http://schemas.microsoft.com/office/drawing/2014/main" id="{7F997ED6-79D8-DE4A-BF55-67C40649A0AA}"/>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pic>
        <p:nvPicPr>
          <p:cNvPr id="99331" name="Picture 2" descr="30391352">
            <a:extLst>
              <a:ext uri="{FF2B5EF4-FFF2-40B4-BE49-F238E27FC236}">
                <a16:creationId xmlns:a16="http://schemas.microsoft.com/office/drawing/2014/main" id="{8DAF3170-07A4-8D42-A7E7-17E070CC6BF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1828800"/>
            <a:ext cx="3733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3" descr="right picture header">
            <a:extLst>
              <a:ext uri="{FF2B5EF4-FFF2-40B4-BE49-F238E27FC236}">
                <a16:creationId xmlns:a16="http://schemas.microsoft.com/office/drawing/2014/main" id="{51ABBD3F-92E9-1046-8065-BFFE362BFE6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9716" name="Rectangle 4">
            <a:extLst>
              <a:ext uri="{FF2B5EF4-FFF2-40B4-BE49-F238E27FC236}">
                <a16:creationId xmlns:a16="http://schemas.microsoft.com/office/drawing/2014/main" id="{1DB0FE26-BC73-E74E-B35C-78852CB0A1DC}"/>
              </a:ext>
            </a:extLst>
          </p:cNvPr>
          <p:cNvSpPr>
            <a:spLocks noGrp="1" noChangeArrowheads="1"/>
          </p:cNvSpPr>
          <p:nvPr>
            <p:ph type="title" idx="4294967295"/>
          </p:nvPr>
        </p:nvSpPr>
        <p:spPr/>
        <p:txBody>
          <a:bodyPr/>
          <a:lstStyle/>
          <a:p>
            <a:pPr>
              <a:defRPr/>
            </a:pPr>
            <a:r>
              <a:rPr lang="en-US">
                <a:ea typeface="+mj-ea"/>
                <a:cs typeface="+mj-cs"/>
              </a:rPr>
              <a:t>Philippians 3:18,19</a:t>
            </a:r>
          </a:p>
        </p:txBody>
      </p:sp>
      <p:sp>
        <p:nvSpPr>
          <p:cNvPr id="499717" name="Rectangle 5">
            <a:extLst>
              <a:ext uri="{FF2B5EF4-FFF2-40B4-BE49-F238E27FC236}">
                <a16:creationId xmlns:a16="http://schemas.microsoft.com/office/drawing/2014/main" id="{DB257E52-951C-E94D-9B38-42C568874770}"/>
              </a:ext>
            </a:extLst>
          </p:cNvPr>
          <p:cNvSpPr>
            <a:spLocks noGrp="1" noChangeArrowheads="1"/>
          </p:cNvSpPr>
          <p:nvPr>
            <p:ph type="body" sz="half" idx="4294967295"/>
          </p:nvPr>
        </p:nvSpPr>
        <p:spPr>
          <a:xfrm>
            <a:off x="457200" y="1828800"/>
            <a:ext cx="4114800" cy="4648200"/>
          </a:xfrm>
        </p:spPr>
        <p:txBody>
          <a:bodyPr/>
          <a:lstStyle/>
          <a:p>
            <a:pPr marL="0" indent="0">
              <a:lnSpc>
                <a:spcPct val="140000"/>
              </a:lnSpc>
              <a:buFont typeface="Wingdings" pitchFamily="2" charset="2"/>
              <a:buNone/>
              <a:defRPr/>
            </a:pPr>
            <a:r>
              <a:rPr lang="en-US" altLang="en-US" sz="2400">
                <a:ea typeface="ＭＳ Ｐゴシック" panose="020B0600070205080204" pitchFamily="34" charset="-128"/>
              </a:rPr>
              <a:t>“For many walk, of whom I have told you often, and now tell you even weeping, that they are the enemies of the cross of Christ: Whose end is destruction, </a:t>
            </a:r>
          </a:p>
        </p:txBody>
      </p:sp>
    </p:spTree>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6F1F0B78-C6A1-1B47-A670-D45CBD60DD24}"/>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7" name="Footer Placeholder 5">
            <a:extLst>
              <a:ext uri="{FF2B5EF4-FFF2-40B4-BE49-F238E27FC236}">
                <a16:creationId xmlns:a16="http://schemas.microsoft.com/office/drawing/2014/main" id="{4B702A06-F58A-9246-A466-AEFCC5F6700F}"/>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pic>
        <p:nvPicPr>
          <p:cNvPr id="101379" name="Picture 2" descr="30391352">
            <a:extLst>
              <a:ext uri="{FF2B5EF4-FFF2-40B4-BE49-F238E27FC236}">
                <a16:creationId xmlns:a16="http://schemas.microsoft.com/office/drawing/2014/main" id="{E854F1C2-C2C9-0A43-822E-B881EF2B722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1828800"/>
            <a:ext cx="3733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3" descr="right picture header">
            <a:extLst>
              <a:ext uri="{FF2B5EF4-FFF2-40B4-BE49-F238E27FC236}">
                <a16:creationId xmlns:a16="http://schemas.microsoft.com/office/drawing/2014/main" id="{DDC3BC55-338F-7C44-8EE6-960B767E653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64" name="Rectangle 4">
            <a:extLst>
              <a:ext uri="{FF2B5EF4-FFF2-40B4-BE49-F238E27FC236}">
                <a16:creationId xmlns:a16="http://schemas.microsoft.com/office/drawing/2014/main" id="{995BCE74-677E-EA42-93BB-BB4381438F07}"/>
              </a:ext>
            </a:extLst>
          </p:cNvPr>
          <p:cNvSpPr>
            <a:spLocks noGrp="1" noChangeArrowheads="1"/>
          </p:cNvSpPr>
          <p:nvPr>
            <p:ph type="title" idx="4294967295"/>
          </p:nvPr>
        </p:nvSpPr>
        <p:spPr/>
        <p:txBody>
          <a:bodyPr/>
          <a:lstStyle/>
          <a:p>
            <a:pPr>
              <a:defRPr/>
            </a:pPr>
            <a:r>
              <a:rPr lang="en-US">
                <a:ea typeface="+mj-ea"/>
                <a:cs typeface="+mj-cs"/>
              </a:rPr>
              <a:t>Philippians 3:18,19</a:t>
            </a:r>
          </a:p>
        </p:txBody>
      </p:sp>
      <p:sp>
        <p:nvSpPr>
          <p:cNvPr id="501765" name="Rectangle 5">
            <a:extLst>
              <a:ext uri="{FF2B5EF4-FFF2-40B4-BE49-F238E27FC236}">
                <a16:creationId xmlns:a16="http://schemas.microsoft.com/office/drawing/2014/main" id="{B55CF1BB-D2B8-BE4E-9C0B-131B0A3BDBD3}"/>
              </a:ext>
            </a:extLst>
          </p:cNvPr>
          <p:cNvSpPr>
            <a:spLocks noGrp="1" noChangeArrowheads="1"/>
          </p:cNvSpPr>
          <p:nvPr>
            <p:ph type="body" sz="half" idx="4294967295"/>
          </p:nvPr>
        </p:nvSpPr>
        <p:spPr>
          <a:xfrm>
            <a:off x="457200" y="1828800"/>
            <a:ext cx="4114800" cy="4648200"/>
          </a:xfrm>
        </p:spPr>
        <p:txBody>
          <a:bodyPr/>
          <a:lstStyle/>
          <a:p>
            <a:pPr marL="0" indent="0">
              <a:lnSpc>
                <a:spcPct val="140000"/>
              </a:lnSpc>
              <a:buFont typeface="Wingdings" pitchFamily="2" charset="2"/>
              <a:buNone/>
              <a:defRPr/>
            </a:pPr>
            <a:r>
              <a:rPr lang="en-US" altLang="en-US" sz="2400">
                <a:ea typeface="ＭＳ Ｐゴシック" panose="020B0600070205080204" pitchFamily="34" charset="-128"/>
              </a:rPr>
              <a:t>“For many walk, of whom I have told you often, and now tell you even weeping, that they are the enemies of the cross of Christ: Whose end is destruction, </a:t>
            </a:r>
            <a:r>
              <a:rPr lang="en-US" altLang="en-US" sz="2400" u="sng">
                <a:ea typeface="ＭＳ Ｐゴシック" panose="020B0600070205080204" pitchFamily="34" charset="-128"/>
              </a:rPr>
              <a:t>whose God is their belly</a:t>
            </a:r>
            <a:r>
              <a:rPr lang="en-US" altLang="en-US" sz="2400">
                <a:ea typeface="ＭＳ Ｐゴシック" panose="020B0600070205080204" pitchFamily="34" charset="-128"/>
              </a:rPr>
              <a:t>, and whose glory is in their shame, who mind earthly things.”</a:t>
            </a:r>
          </a:p>
        </p:txBody>
      </p:sp>
    </p:spTree>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62D6EE0D-AF56-4A43-94FC-497A7CBC187A}"/>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7" name="Footer Placeholder 5">
            <a:extLst>
              <a:ext uri="{FF2B5EF4-FFF2-40B4-BE49-F238E27FC236}">
                <a16:creationId xmlns:a16="http://schemas.microsoft.com/office/drawing/2014/main" id="{475FACEB-E39D-0E47-B50A-DFC898E750B5}"/>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pic>
        <p:nvPicPr>
          <p:cNvPr id="103427" name="Picture 2" descr="C:\new beginnings\catalogue\Images\Section 12\0612001.jpg">
            <a:extLst>
              <a:ext uri="{FF2B5EF4-FFF2-40B4-BE49-F238E27FC236}">
                <a16:creationId xmlns:a16="http://schemas.microsoft.com/office/drawing/2014/main" id="{74EE142D-83E6-FA4B-BFCD-6E0634F4397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2057400"/>
            <a:ext cx="45720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3" descr="left picture header right text">
            <a:extLst>
              <a:ext uri="{FF2B5EF4-FFF2-40B4-BE49-F238E27FC236}">
                <a16:creationId xmlns:a16="http://schemas.microsoft.com/office/drawing/2014/main" id="{E52422A2-4191-5C43-A148-A032E75A1B8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7908" name="Rectangle 4">
            <a:extLst>
              <a:ext uri="{FF2B5EF4-FFF2-40B4-BE49-F238E27FC236}">
                <a16:creationId xmlns:a16="http://schemas.microsoft.com/office/drawing/2014/main" id="{FC0B3895-772C-4E44-BDD7-4C8D1E30C3AB}"/>
              </a:ext>
            </a:extLst>
          </p:cNvPr>
          <p:cNvSpPr>
            <a:spLocks noGrp="1" noChangeArrowheads="1"/>
          </p:cNvSpPr>
          <p:nvPr>
            <p:ph type="title" idx="4294967295"/>
          </p:nvPr>
        </p:nvSpPr>
        <p:spPr/>
        <p:txBody>
          <a:bodyPr/>
          <a:lstStyle/>
          <a:p>
            <a:pPr>
              <a:defRPr/>
            </a:pPr>
            <a:r>
              <a:rPr lang="en-US">
                <a:ea typeface="+mj-ea"/>
                <a:cs typeface="+mj-cs"/>
              </a:rPr>
              <a:t>The Lions Head</a:t>
            </a:r>
          </a:p>
        </p:txBody>
      </p:sp>
      <p:sp>
        <p:nvSpPr>
          <p:cNvPr id="507909" name="Rectangle 5">
            <a:extLst>
              <a:ext uri="{FF2B5EF4-FFF2-40B4-BE49-F238E27FC236}">
                <a16:creationId xmlns:a16="http://schemas.microsoft.com/office/drawing/2014/main" id="{48120CA4-D69C-914F-A98E-C229993A3BCD}"/>
              </a:ext>
            </a:extLst>
          </p:cNvPr>
          <p:cNvSpPr>
            <a:spLocks noGrp="1" noChangeArrowheads="1"/>
          </p:cNvSpPr>
          <p:nvPr>
            <p:ph type="body" sz="half" idx="4294967295"/>
          </p:nvPr>
        </p:nvSpPr>
        <p:spPr>
          <a:xfrm>
            <a:off x="4724400" y="1905000"/>
            <a:ext cx="3810000" cy="4343400"/>
          </a:xfrm>
        </p:spPr>
        <p:txBody>
          <a:bodyPr/>
          <a:lstStyle/>
          <a:p>
            <a:pPr marL="0" indent="0">
              <a:lnSpc>
                <a:spcPct val="170000"/>
              </a:lnSpc>
              <a:buFont typeface="Wingdings" pitchFamily="2" charset="2"/>
              <a:buNone/>
              <a:defRPr/>
            </a:pPr>
            <a:r>
              <a:rPr lang="en-US" altLang="en-US" sz="2400">
                <a:ea typeface="ＭＳ Ｐゴシック" panose="020B0600070205080204" pitchFamily="34" charset="-128"/>
              </a:rPr>
              <a:t>“Be sober (Be temperate, clear headed), be vigilant; because your adversary the devil, as a roaring lion, walketh about, seeking whom he may devour:” 1Peter 5:8.</a:t>
            </a:r>
          </a:p>
        </p:txBody>
      </p:sp>
    </p:spTree>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8260AAAA-9ED5-8E4F-B310-5C13A1E7AB5A}"/>
              </a:ext>
            </a:extLst>
          </p:cNvPr>
          <p:cNvSpPr>
            <a:spLocks noGrp="1"/>
          </p:cNvSpPr>
          <p:nvPr>
            <p:ph type="dt" sz="quarter" idx="10"/>
          </p:nvPr>
        </p:nvSpPr>
        <p:spPr/>
        <p:txBody>
          <a:bodyPr/>
          <a:lstStyle/>
          <a:p>
            <a:pPr>
              <a:defRPr/>
            </a:pPr>
            <a:endParaRPr lang="en-US"/>
          </a:p>
        </p:txBody>
      </p:sp>
      <p:sp>
        <p:nvSpPr>
          <p:cNvPr id="7" name="Footer Placeholder 5">
            <a:extLst>
              <a:ext uri="{FF2B5EF4-FFF2-40B4-BE49-F238E27FC236}">
                <a16:creationId xmlns:a16="http://schemas.microsoft.com/office/drawing/2014/main" id="{766E5FB4-5043-5847-957A-077D9030FFA7}"/>
              </a:ext>
            </a:extLst>
          </p:cNvPr>
          <p:cNvSpPr>
            <a:spLocks noGrp="1"/>
          </p:cNvSpPr>
          <p:nvPr>
            <p:ph type="ftr" sz="quarter" idx="11"/>
          </p:nvPr>
        </p:nvSpPr>
        <p:spPr/>
        <p:txBody>
          <a:bodyPr/>
          <a:lstStyle/>
          <a:p>
            <a:pPr>
              <a:defRPr/>
            </a:pPr>
            <a:endParaRPr lang="en-US"/>
          </a:p>
        </p:txBody>
      </p:sp>
      <p:pic>
        <p:nvPicPr>
          <p:cNvPr id="22531" name="Picture 6" descr="C:\new beginnings\catalogue\Images\Section 06\0606177.jpg">
            <a:extLst>
              <a:ext uri="{FF2B5EF4-FFF2-40B4-BE49-F238E27FC236}">
                <a16:creationId xmlns:a16="http://schemas.microsoft.com/office/drawing/2014/main" id="{99366D31-03BC-6C4D-ABBF-B5E47BDE16F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1243013"/>
            <a:ext cx="3867150"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3" descr="right picture left text header">
            <a:extLst>
              <a:ext uri="{FF2B5EF4-FFF2-40B4-BE49-F238E27FC236}">
                <a16:creationId xmlns:a16="http://schemas.microsoft.com/office/drawing/2014/main" id="{0003EE49-72D1-A240-B7A6-1344135310E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4" name="Rectangle 4">
            <a:extLst>
              <a:ext uri="{FF2B5EF4-FFF2-40B4-BE49-F238E27FC236}">
                <a16:creationId xmlns:a16="http://schemas.microsoft.com/office/drawing/2014/main" id="{B2DEF5D4-E2BF-9E43-90F4-036BA781D586}"/>
              </a:ext>
            </a:extLst>
          </p:cNvPr>
          <p:cNvSpPr>
            <a:spLocks noGrp="1" noChangeArrowheads="1"/>
          </p:cNvSpPr>
          <p:nvPr>
            <p:ph type="title"/>
          </p:nvPr>
        </p:nvSpPr>
        <p:spPr/>
        <p:txBody>
          <a:bodyPr/>
          <a:lstStyle/>
          <a:p>
            <a:pPr>
              <a:defRPr/>
            </a:pPr>
            <a:r>
              <a:rPr lang="en-US">
                <a:ea typeface="+mj-ea"/>
                <a:cs typeface="+mj-cs"/>
              </a:rPr>
              <a:t>Specimens of Life</a:t>
            </a:r>
          </a:p>
        </p:txBody>
      </p:sp>
      <p:sp>
        <p:nvSpPr>
          <p:cNvPr id="271365" name="Rectangle 5">
            <a:extLst>
              <a:ext uri="{FF2B5EF4-FFF2-40B4-BE49-F238E27FC236}">
                <a16:creationId xmlns:a16="http://schemas.microsoft.com/office/drawing/2014/main" id="{1670E0E7-F6F0-E34F-A2B2-1EE504D0EC81}"/>
              </a:ext>
            </a:extLst>
          </p:cNvPr>
          <p:cNvSpPr>
            <a:spLocks noGrp="1" noChangeArrowheads="1"/>
          </p:cNvSpPr>
          <p:nvPr>
            <p:ph type="body" sz="half" idx="1"/>
          </p:nvPr>
        </p:nvSpPr>
        <p:spPr>
          <a:xfrm>
            <a:off x="762000" y="1981200"/>
            <a:ext cx="3733800" cy="4800600"/>
          </a:xfrm>
        </p:spPr>
        <p:txBody>
          <a:bodyPr/>
          <a:lstStyle/>
          <a:p>
            <a:pPr marL="0" indent="0">
              <a:lnSpc>
                <a:spcPct val="110000"/>
              </a:lnSpc>
              <a:buFont typeface="Wingdings" pitchFamily="2" charset="2"/>
              <a:buNone/>
              <a:defRPr/>
            </a:pPr>
            <a:r>
              <a:rPr lang="en-US" altLang="en-US" sz="4000">
                <a:ea typeface="ＭＳ Ｐゴシック" panose="020B0600070205080204" pitchFamily="34" charset="-128"/>
              </a:rPr>
              <a:t>“I will praise thee; for I am fearfully and wonderfully made:” </a:t>
            </a:r>
          </a:p>
          <a:p>
            <a:pPr marL="0" indent="0">
              <a:lnSpc>
                <a:spcPct val="110000"/>
              </a:lnSpc>
              <a:buFont typeface="Wingdings" pitchFamily="2" charset="2"/>
              <a:buNone/>
              <a:defRPr/>
            </a:pPr>
            <a:r>
              <a:rPr lang="en-US" altLang="en-US" sz="3200">
                <a:ea typeface="ＭＳ Ｐゴシック" panose="020B0600070205080204" pitchFamily="34" charset="-128"/>
              </a:rPr>
              <a:t>Psalms 139:14.</a:t>
            </a:r>
            <a:r>
              <a:rPr lang="en-US" altLang="en-US" sz="4000">
                <a:ea typeface="ＭＳ Ｐゴシック" panose="020B0600070205080204" pitchFamily="34" charset="-128"/>
              </a:rPr>
              <a:t> </a:t>
            </a:r>
          </a:p>
        </p:txBody>
      </p:sp>
    </p:spTree>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48A6D562-9526-6E41-9E6E-404D8F873AAF}"/>
              </a:ext>
            </a:extLst>
          </p:cNvPr>
          <p:cNvSpPr>
            <a:spLocks noGrp="1"/>
          </p:cNvSpPr>
          <p:nvPr>
            <p:ph type="dt" sz="quarter" idx="10"/>
          </p:nvPr>
        </p:nvSpPr>
        <p:spPr/>
        <p:txBody>
          <a:bodyPr/>
          <a:lstStyle/>
          <a:p>
            <a:pPr>
              <a:defRPr/>
            </a:pPr>
            <a:endParaRPr lang="en-US"/>
          </a:p>
        </p:txBody>
      </p:sp>
      <p:sp>
        <p:nvSpPr>
          <p:cNvPr id="7" name="Footer Placeholder 5">
            <a:extLst>
              <a:ext uri="{FF2B5EF4-FFF2-40B4-BE49-F238E27FC236}">
                <a16:creationId xmlns:a16="http://schemas.microsoft.com/office/drawing/2014/main" id="{61B837AA-C22E-DD44-8C1D-BD65DA50A032}"/>
              </a:ext>
            </a:extLst>
          </p:cNvPr>
          <p:cNvSpPr>
            <a:spLocks noGrp="1"/>
          </p:cNvSpPr>
          <p:nvPr>
            <p:ph type="ftr" sz="quarter" idx="11"/>
          </p:nvPr>
        </p:nvSpPr>
        <p:spPr/>
        <p:txBody>
          <a:bodyPr/>
          <a:lstStyle/>
          <a:p>
            <a:pPr>
              <a:defRPr/>
            </a:pPr>
            <a:endParaRPr lang="en-US"/>
          </a:p>
        </p:txBody>
      </p:sp>
      <p:pic>
        <p:nvPicPr>
          <p:cNvPr id="104451" name="Picture 2" descr="C:\Documents and Settings\Administrator\My Documents\My Pictures\cross fruit 2.jpg">
            <a:extLst>
              <a:ext uri="{FF2B5EF4-FFF2-40B4-BE49-F238E27FC236}">
                <a16:creationId xmlns:a16="http://schemas.microsoft.com/office/drawing/2014/main" id="{1D1A7165-9C41-024B-B8C8-EC8F3FA4119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2133600"/>
            <a:ext cx="37703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3" descr="left picture header right text">
            <a:extLst>
              <a:ext uri="{FF2B5EF4-FFF2-40B4-BE49-F238E27FC236}">
                <a16:creationId xmlns:a16="http://schemas.microsoft.com/office/drawing/2014/main" id="{4511EF0B-31A8-834F-87EA-CB6C9783E9F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2" name="Rectangle 4">
            <a:extLst>
              <a:ext uri="{FF2B5EF4-FFF2-40B4-BE49-F238E27FC236}">
                <a16:creationId xmlns:a16="http://schemas.microsoft.com/office/drawing/2014/main" id="{EA1ED3AF-236B-1B43-8B53-C0D6259BFC8B}"/>
              </a:ext>
            </a:extLst>
          </p:cNvPr>
          <p:cNvSpPr>
            <a:spLocks noGrp="1" noChangeArrowheads="1"/>
          </p:cNvSpPr>
          <p:nvPr>
            <p:ph type="title"/>
          </p:nvPr>
        </p:nvSpPr>
        <p:spPr/>
        <p:txBody>
          <a:bodyPr/>
          <a:lstStyle/>
          <a:p>
            <a:pPr>
              <a:defRPr/>
            </a:pPr>
            <a:r>
              <a:rPr lang="en-US">
                <a:ea typeface="+mj-ea"/>
                <a:cs typeface="+mj-cs"/>
              </a:rPr>
              <a:t>Heads or Tails</a:t>
            </a:r>
          </a:p>
        </p:txBody>
      </p:sp>
      <p:sp>
        <p:nvSpPr>
          <p:cNvPr id="503813" name="Rectangle 5">
            <a:extLst>
              <a:ext uri="{FF2B5EF4-FFF2-40B4-BE49-F238E27FC236}">
                <a16:creationId xmlns:a16="http://schemas.microsoft.com/office/drawing/2014/main" id="{1C7FD220-3205-114F-8034-4E70721CF25E}"/>
              </a:ext>
            </a:extLst>
          </p:cNvPr>
          <p:cNvSpPr>
            <a:spLocks noGrp="1" noChangeArrowheads="1"/>
          </p:cNvSpPr>
          <p:nvPr>
            <p:ph type="body" sz="half" idx="2"/>
          </p:nvPr>
        </p:nvSpPr>
        <p:spPr>
          <a:xfrm>
            <a:off x="4724400" y="1905000"/>
            <a:ext cx="3810000" cy="4648200"/>
          </a:xfrm>
          <a:effectLst/>
        </p:spPr>
        <p:txBody>
          <a:bodyPr/>
          <a:lstStyle/>
          <a:p>
            <a:pPr marL="0" indent="0">
              <a:lnSpc>
                <a:spcPct val="130000"/>
              </a:lnSpc>
              <a:buFont typeface="Wingdings" pitchFamily="2" charset="2"/>
              <a:buNone/>
              <a:defRPr/>
            </a:pPr>
            <a:r>
              <a:rPr lang="en-US" altLang="en-US">
                <a:effectLst>
                  <a:outerShdw blurRad="38100" dist="38100" dir="2700000" algn="tl">
                    <a:srgbClr val="000000"/>
                  </a:outerShdw>
                </a:effectLst>
                <a:ea typeface="ＭＳ Ｐゴシック" panose="020B0600070205080204" pitchFamily="34" charset="-128"/>
              </a:rPr>
              <a:t>“And I will put enmity between thee and the woman, and between thy seed and her seed; it shall bruise thy head, and thou shalt bruise his heel.” Genesis 3:15.</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38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3"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8ADD8A94-1FDD-5842-B850-A75149B5407A}"/>
              </a:ext>
            </a:extLst>
          </p:cNvPr>
          <p:cNvSpPr>
            <a:spLocks noGrp="1"/>
          </p:cNvSpPr>
          <p:nvPr>
            <p:ph type="dt" sz="quarter" idx="10"/>
          </p:nvPr>
        </p:nvSpPr>
        <p:spPr/>
        <p:txBody>
          <a:bodyPr/>
          <a:lstStyle/>
          <a:p>
            <a:pPr>
              <a:defRPr/>
            </a:pPr>
            <a:endParaRPr lang="en-US"/>
          </a:p>
        </p:txBody>
      </p:sp>
      <p:sp>
        <p:nvSpPr>
          <p:cNvPr id="7" name="Footer Placeholder 5">
            <a:extLst>
              <a:ext uri="{FF2B5EF4-FFF2-40B4-BE49-F238E27FC236}">
                <a16:creationId xmlns:a16="http://schemas.microsoft.com/office/drawing/2014/main" id="{400D7D55-639D-634B-A513-CD09FBFF652B}"/>
              </a:ext>
            </a:extLst>
          </p:cNvPr>
          <p:cNvSpPr>
            <a:spLocks noGrp="1"/>
          </p:cNvSpPr>
          <p:nvPr>
            <p:ph type="ftr" sz="quarter" idx="11"/>
          </p:nvPr>
        </p:nvSpPr>
        <p:spPr/>
        <p:txBody>
          <a:bodyPr/>
          <a:lstStyle/>
          <a:p>
            <a:pPr>
              <a:defRPr/>
            </a:pPr>
            <a:endParaRPr lang="en-US"/>
          </a:p>
        </p:txBody>
      </p:sp>
      <p:pic>
        <p:nvPicPr>
          <p:cNvPr id="105475" name="Picture 2" descr="C:\new beginnings\catalogue\Images\Section 05\0605152.jpg">
            <a:extLst>
              <a:ext uri="{FF2B5EF4-FFF2-40B4-BE49-F238E27FC236}">
                <a16:creationId xmlns:a16="http://schemas.microsoft.com/office/drawing/2014/main" id="{026905A1-3FFF-4C41-8A5C-0140DB6A106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08525" y="1828800"/>
            <a:ext cx="37671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3" descr="right picture left text header">
            <a:extLst>
              <a:ext uri="{FF2B5EF4-FFF2-40B4-BE49-F238E27FC236}">
                <a16:creationId xmlns:a16="http://schemas.microsoft.com/office/drawing/2014/main" id="{D1831C3C-D52B-0747-8987-8EBA2A9F9ED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4836" name="Rectangle 4">
            <a:extLst>
              <a:ext uri="{FF2B5EF4-FFF2-40B4-BE49-F238E27FC236}">
                <a16:creationId xmlns:a16="http://schemas.microsoft.com/office/drawing/2014/main" id="{D3BAB0AE-747A-B344-AA0A-ACEDA159D57C}"/>
              </a:ext>
            </a:extLst>
          </p:cNvPr>
          <p:cNvSpPr>
            <a:spLocks noGrp="1" noChangeArrowheads="1"/>
          </p:cNvSpPr>
          <p:nvPr>
            <p:ph type="title"/>
          </p:nvPr>
        </p:nvSpPr>
        <p:spPr/>
        <p:txBody>
          <a:bodyPr/>
          <a:lstStyle/>
          <a:p>
            <a:pPr>
              <a:defRPr/>
            </a:pPr>
            <a:r>
              <a:rPr lang="en-US">
                <a:ea typeface="+mj-ea"/>
                <a:cs typeface="+mj-cs"/>
              </a:rPr>
              <a:t>Bruising the Head</a:t>
            </a:r>
          </a:p>
        </p:txBody>
      </p:sp>
      <p:sp>
        <p:nvSpPr>
          <p:cNvPr id="504837" name="Rectangle 5">
            <a:extLst>
              <a:ext uri="{FF2B5EF4-FFF2-40B4-BE49-F238E27FC236}">
                <a16:creationId xmlns:a16="http://schemas.microsoft.com/office/drawing/2014/main" id="{B442BF09-3E14-124A-9061-16E403C5BBD5}"/>
              </a:ext>
            </a:extLst>
          </p:cNvPr>
          <p:cNvSpPr>
            <a:spLocks noGrp="1" noChangeArrowheads="1"/>
          </p:cNvSpPr>
          <p:nvPr>
            <p:ph type="body" sz="half" idx="1"/>
          </p:nvPr>
        </p:nvSpPr>
        <p:spPr>
          <a:xfrm>
            <a:off x="762000" y="2133600"/>
            <a:ext cx="3810000" cy="4343400"/>
          </a:xfrm>
        </p:spPr>
        <p:txBody>
          <a:bodyPr/>
          <a:lstStyle/>
          <a:p>
            <a:pPr marL="0" indent="0">
              <a:lnSpc>
                <a:spcPct val="130000"/>
              </a:lnSpc>
              <a:buFont typeface="Wingdings" pitchFamily="2" charset="2"/>
              <a:buNone/>
              <a:defRPr/>
            </a:pPr>
            <a:r>
              <a:rPr lang="en-US" altLang="en-US">
                <a:ea typeface="ＭＳ Ｐゴシック" panose="020B0600070205080204" pitchFamily="34" charset="-128"/>
              </a:rPr>
              <a:t>“But he answered and said, ‘It is written, Man shall not live by bread alone, but by every word that proceedeth out of the mouth of God.’” Matthew 4:4.</a:t>
            </a:r>
          </a:p>
        </p:txBody>
      </p:sp>
    </p:spTree>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6" descr="C:\new beginnings\catalogue\Images\Section 11\0611047r.jpg">
            <a:extLst>
              <a:ext uri="{FF2B5EF4-FFF2-40B4-BE49-F238E27FC236}">
                <a16:creationId xmlns:a16="http://schemas.microsoft.com/office/drawing/2014/main" id="{9A2DE043-CA00-3843-8C9B-BD98B4495CF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06938" y="1447800"/>
            <a:ext cx="3827462"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8" name="Picture 3" descr="right picture left text header">
            <a:extLst>
              <a:ext uri="{FF2B5EF4-FFF2-40B4-BE49-F238E27FC236}">
                <a16:creationId xmlns:a16="http://schemas.microsoft.com/office/drawing/2014/main" id="{797DF62D-0B80-B642-8F28-B8412002E78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Rectangle 2">
            <a:extLst>
              <a:ext uri="{FF2B5EF4-FFF2-40B4-BE49-F238E27FC236}">
                <a16:creationId xmlns:a16="http://schemas.microsoft.com/office/drawing/2014/main" id="{D9523F15-94D1-B148-A3C0-72DB251F08B0}"/>
              </a:ext>
            </a:extLst>
          </p:cNvPr>
          <p:cNvSpPr>
            <a:spLocks noGrp="1" noChangeArrowheads="1"/>
          </p:cNvSpPr>
          <p:nvPr>
            <p:ph type="title"/>
          </p:nvPr>
        </p:nvSpPr>
        <p:spPr>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a:lstStyle/>
          <a:p>
            <a:pPr>
              <a:defRPr/>
            </a:pPr>
            <a:r>
              <a:rPr lang="en-US" sz="5400">
                <a:ea typeface="ＭＳ Ｐゴシック" pitchFamily="-105" charset="-128"/>
                <a:cs typeface="ＭＳ Ｐゴシック" pitchFamily="-105" charset="-128"/>
              </a:rPr>
              <a:t>Bruised For Our Iniquities</a:t>
            </a:r>
          </a:p>
        </p:txBody>
      </p:sp>
      <p:sp>
        <p:nvSpPr>
          <p:cNvPr id="134147" name="Rectangle 3">
            <a:extLst>
              <a:ext uri="{FF2B5EF4-FFF2-40B4-BE49-F238E27FC236}">
                <a16:creationId xmlns:a16="http://schemas.microsoft.com/office/drawing/2014/main" id="{40B9BAA9-0D28-DB45-AA69-F588D3BEAA24}"/>
              </a:ext>
            </a:extLst>
          </p:cNvPr>
          <p:cNvSpPr>
            <a:spLocks noGrp="1" noChangeArrowheads="1"/>
          </p:cNvSpPr>
          <p:nvPr>
            <p:ph type="body" sz="half" idx="1"/>
          </p:nvPr>
        </p:nvSpPr>
        <p:spPr>
          <a:xfrm>
            <a:off x="609600" y="2286000"/>
            <a:ext cx="3810000" cy="4343400"/>
          </a:xfrm>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a:lstStyle/>
          <a:p>
            <a:pPr>
              <a:defRPr/>
            </a:pPr>
            <a:r>
              <a:rPr lang="en-US" altLang="en-US">
                <a:ea typeface="ＭＳ Ｐゴシック" panose="020B0600070205080204" pitchFamily="34" charset="-128"/>
              </a:rPr>
              <a:t>“But he was wounded for our transgressions, he was bruised for our iniquities: the chastisement of our peace was upon him; and with his stripes we are healed.” Isaiah 53:5.</a:t>
            </a:r>
          </a:p>
        </p:txBody>
      </p:sp>
    </p:spTree>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04293769-5142-DD40-914D-63EAF5679483}"/>
              </a:ext>
            </a:extLst>
          </p:cNvPr>
          <p:cNvSpPr>
            <a:spLocks noGrp="1"/>
          </p:cNvSpPr>
          <p:nvPr>
            <p:ph type="dt" sz="quarter" idx="10"/>
          </p:nvPr>
        </p:nvSpPr>
        <p:spPr/>
        <p:txBody>
          <a:bodyPr/>
          <a:lstStyle/>
          <a:p>
            <a:pPr>
              <a:defRPr/>
            </a:pPr>
            <a:endParaRPr lang="en-US"/>
          </a:p>
        </p:txBody>
      </p:sp>
      <p:sp>
        <p:nvSpPr>
          <p:cNvPr id="7" name="Footer Placeholder 4">
            <a:extLst>
              <a:ext uri="{FF2B5EF4-FFF2-40B4-BE49-F238E27FC236}">
                <a16:creationId xmlns:a16="http://schemas.microsoft.com/office/drawing/2014/main" id="{93B8B455-6FEA-9243-A706-0C805B5E4D41}"/>
              </a:ext>
            </a:extLst>
          </p:cNvPr>
          <p:cNvSpPr>
            <a:spLocks noGrp="1"/>
          </p:cNvSpPr>
          <p:nvPr>
            <p:ph type="ftr" sz="quarter" idx="11"/>
          </p:nvPr>
        </p:nvSpPr>
        <p:spPr/>
        <p:txBody>
          <a:bodyPr/>
          <a:lstStyle/>
          <a:p>
            <a:pPr>
              <a:defRPr/>
            </a:pPr>
            <a:endParaRPr lang="en-US"/>
          </a:p>
        </p:txBody>
      </p:sp>
      <p:pic>
        <p:nvPicPr>
          <p:cNvPr id="107523" name="Picture 2" descr="0613122">
            <a:extLst>
              <a:ext uri="{FF2B5EF4-FFF2-40B4-BE49-F238E27FC236}">
                <a16:creationId xmlns:a16="http://schemas.microsoft.com/office/drawing/2014/main" id="{FB460AB8-4910-214A-80AC-67A087F535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3600" y="1733550"/>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3" descr="right picture left text header">
            <a:extLst>
              <a:ext uri="{FF2B5EF4-FFF2-40B4-BE49-F238E27FC236}">
                <a16:creationId xmlns:a16="http://schemas.microsoft.com/office/drawing/2014/main" id="{9024784E-61ED-CB46-9D83-DC2AE96A688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5860" name="Rectangle 4">
            <a:extLst>
              <a:ext uri="{FF2B5EF4-FFF2-40B4-BE49-F238E27FC236}">
                <a16:creationId xmlns:a16="http://schemas.microsoft.com/office/drawing/2014/main" id="{44C08FF7-C498-5448-9B6E-DB015E2F3A94}"/>
              </a:ext>
            </a:extLst>
          </p:cNvPr>
          <p:cNvSpPr>
            <a:spLocks noGrp="1" noChangeArrowheads="1"/>
          </p:cNvSpPr>
          <p:nvPr>
            <p:ph type="title"/>
          </p:nvPr>
        </p:nvSpPr>
        <p:spPr>
          <a:xfrm>
            <a:off x="685800" y="457200"/>
            <a:ext cx="7772400" cy="1143000"/>
          </a:xfrm>
        </p:spPr>
        <p:txBody>
          <a:bodyPr/>
          <a:lstStyle/>
          <a:p>
            <a:pPr>
              <a:defRPr/>
            </a:pPr>
            <a:r>
              <a:rPr lang="en-US" altLang="en-US" sz="4000">
                <a:solidFill>
                  <a:schemeClr val="tx1"/>
                </a:solidFill>
                <a:ea typeface="ＭＳ Ｐゴシック" panose="020B0600070205080204" pitchFamily="34" charset="-128"/>
              </a:rPr>
              <a:t>How Did Jesus Bruise Satan’s Head?</a:t>
            </a:r>
          </a:p>
        </p:txBody>
      </p:sp>
      <p:sp>
        <p:nvSpPr>
          <p:cNvPr id="505861" name="Rectangle 5">
            <a:extLst>
              <a:ext uri="{FF2B5EF4-FFF2-40B4-BE49-F238E27FC236}">
                <a16:creationId xmlns:a16="http://schemas.microsoft.com/office/drawing/2014/main" id="{AC33A479-EEC7-894E-B80A-CDE072F67750}"/>
              </a:ext>
            </a:extLst>
          </p:cNvPr>
          <p:cNvSpPr>
            <a:spLocks noGrp="1" noChangeArrowheads="1"/>
          </p:cNvSpPr>
          <p:nvPr>
            <p:ph type="body" idx="1"/>
          </p:nvPr>
        </p:nvSpPr>
        <p:spPr>
          <a:xfrm>
            <a:off x="685800" y="2209800"/>
            <a:ext cx="3733800" cy="4267200"/>
          </a:xfrm>
        </p:spPr>
        <p:txBody>
          <a:bodyPr/>
          <a:lstStyle/>
          <a:p>
            <a:pPr>
              <a:lnSpc>
                <a:spcPct val="100000"/>
              </a:lnSpc>
              <a:defRPr/>
            </a:pPr>
            <a:r>
              <a:rPr lang="en-US" altLang="en-US" sz="2800">
                <a:ea typeface="ＭＳ Ｐゴシック" panose="020B0600070205080204" pitchFamily="34" charset="-128"/>
              </a:rPr>
              <a:t>“Now is the judgment of this world: now shall the prince of this world be cast out. And I, if I be lifted up from the earth, will draw all men unto me.” John 12:31,32.</a:t>
            </a:r>
          </a:p>
        </p:txBody>
      </p:sp>
    </p:spTree>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9961FD08-1719-5A45-826A-DB05637DA379}"/>
              </a:ext>
            </a:extLst>
          </p:cNvPr>
          <p:cNvSpPr>
            <a:spLocks noGrp="1"/>
          </p:cNvSpPr>
          <p:nvPr>
            <p:ph type="dt" sz="quarter" idx="10"/>
          </p:nvPr>
        </p:nvSpPr>
        <p:spPr/>
        <p:txBody>
          <a:bodyPr/>
          <a:lstStyle/>
          <a:p>
            <a:pPr>
              <a:defRPr/>
            </a:pPr>
            <a:endParaRPr lang="en-US"/>
          </a:p>
        </p:txBody>
      </p:sp>
      <p:sp>
        <p:nvSpPr>
          <p:cNvPr id="7" name="Footer Placeholder 5">
            <a:extLst>
              <a:ext uri="{FF2B5EF4-FFF2-40B4-BE49-F238E27FC236}">
                <a16:creationId xmlns:a16="http://schemas.microsoft.com/office/drawing/2014/main" id="{F862BA0D-24BF-A44C-8A5F-97D999CC0382}"/>
              </a:ext>
            </a:extLst>
          </p:cNvPr>
          <p:cNvSpPr>
            <a:spLocks noGrp="1"/>
          </p:cNvSpPr>
          <p:nvPr>
            <p:ph type="ftr" sz="quarter" idx="11"/>
          </p:nvPr>
        </p:nvSpPr>
        <p:spPr/>
        <p:txBody>
          <a:bodyPr/>
          <a:lstStyle/>
          <a:p>
            <a:pPr>
              <a:defRPr/>
            </a:pPr>
            <a:endParaRPr lang="en-US"/>
          </a:p>
        </p:txBody>
      </p:sp>
      <p:pic>
        <p:nvPicPr>
          <p:cNvPr id="109571" name="Picture 2" descr="C:\new beginnings\catalogue\Images\Section 10\0610125.jpg">
            <a:extLst>
              <a:ext uri="{FF2B5EF4-FFF2-40B4-BE49-F238E27FC236}">
                <a16:creationId xmlns:a16="http://schemas.microsoft.com/office/drawing/2014/main" id="{CA5D152C-7CF5-2B47-9AD1-A3026A452C8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7388" y="1752600"/>
            <a:ext cx="37941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3" descr="left picture header right text">
            <a:extLst>
              <a:ext uri="{FF2B5EF4-FFF2-40B4-BE49-F238E27FC236}">
                <a16:creationId xmlns:a16="http://schemas.microsoft.com/office/drawing/2014/main" id="{78E7E33D-3B5D-B340-9A1B-F7121D391F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8932" name="Rectangle 4">
            <a:extLst>
              <a:ext uri="{FF2B5EF4-FFF2-40B4-BE49-F238E27FC236}">
                <a16:creationId xmlns:a16="http://schemas.microsoft.com/office/drawing/2014/main" id="{8DFC3044-B229-D944-93F1-6600AB3C6CE8}"/>
              </a:ext>
            </a:extLst>
          </p:cNvPr>
          <p:cNvSpPr>
            <a:spLocks noGrp="1" noChangeArrowheads="1"/>
          </p:cNvSpPr>
          <p:nvPr>
            <p:ph type="title"/>
          </p:nvPr>
        </p:nvSpPr>
        <p:spPr/>
        <p:txBody>
          <a:bodyPr/>
          <a:lstStyle/>
          <a:p>
            <a:pPr>
              <a:defRPr/>
            </a:pPr>
            <a:r>
              <a:rPr lang="en-US" sz="5400">
                <a:ea typeface="+mj-ea"/>
                <a:cs typeface="+mj-cs"/>
              </a:rPr>
              <a:t>Follow In Jesus Footsteps?</a:t>
            </a:r>
          </a:p>
        </p:txBody>
      </p:sp>
      <p:sp>
        <p:nvSpPr>
          <p:cNvPr id="508933" name="Rectangle 5">
            <a:extLst>
              <a:ext uri="{FF2B5EF4-FFF2-40B4-BE49-F238E27FC236}">
                <a16:creationId xmlns:a16="http://schemas.microsoft.com/office/drawing/2014/main" id="{4091F43B-6271-A245-8B44-91C0E94BB7AD}"/>
              </a:ext>
            </a:extLst>
          </p:cNvPr>
          <p:cNvSpPr>
            <a:spLocks noGrp="1" noChangeArrowheads="1"/>
          </p:cNvSpPr>
          <p:nvPr>
            <p:ph type="body" sz="half" idx="2"/>
          </p:nvPr>
        </p:nvSpPr>
        <p:spPr>
          <a:xfrm>
            <a:off x="4648200" y="2057400"/>
            <a:ext cx="3810000" cy="4343400"/>
          </a:xfrm>
        </p:spPr>
        <p:txBody>
          <a:bodyPr/>
          <a:lstStyle/>
          <a:p>
            <a:pPr marL="0" indent="0">
              <a:lnSpc>
                <a:spcPct val="110000"/>
              </a:lnSpc>
              <a:buFont typeface="Wingdings" pitchFamily="2" charset="2"/>
              <a:buNone/>
              <a:defRPr/>
            </a:pPr>
            <a:r>
              <a:rPr lang="en-US" altLang="en-US" sz="4000">
                <a:ea typeface="ＭＳ Ｐゴシック" panose="020B0600070205080204" pitchFamily="34" charset="-128"/>
              </a:rPr>
              <a:t>“And the God of peace shall bruise Satan under your feet shortly.” Romans 16:20.</a:t>
            </a:r>
          </a:p>
        </p:txBody>
      </p:sp>
    </p:spTree>
  </p:cSld>
  <p:clrMapOvr>
    <a:masterClrMapping/>
  </p:clrMapOvr>
  <p:transition>
    <p:wipe/>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E204B943-4012-7544-B90B-0258857F26E1}"/>
              </a:ext>
            </a:extLst>
          </p:cNvPr>
          <p:cNvSpPr>
            <a:spLocks noGrp="1"/>
          </p:cNvSpPr>
          <p:nvPr>
            <p:ph type="dt" sz="quarter" idx="10"/>
          </p:nvPr>
        </p:nvSpPr>
        <p:spPr/>
        <p:txBody>
          <a:bodyPr/>
          <a:lstStyle/>
          <a:p>
            <a:pPr>
              <a:defRPr/>
            </a:pPr>
            <a:endParaRPr lang="en-US"/>
          </a:p>
        </p:txBody>
      </p:sp>
      <p:sp>
        <p:nvSpPr>
          <p:cNvPr id="7" name="Footer Placeholder 5">
            <a:extLst>
              <a:ext uri="{FF2B5EF4-FFF2-40B4-BE49-F238E27FC236}">
                <a16:creationId xmlns:a16="http://schemas.microsoft.com/office/drawing/2014/main" id="{ED3CD44C-C86A-A046-B14A-7E6977EDC7C2}"/>
              </a:ext>
            </a:extLst>
          </p:cNvPr>
          <p:cNvSpPr>
            <a:spLocks noGrp="1"/>
          </p:cNvSpPr>
          <p:nvPr>
            <p:ph type="ftr" sz="quarter" idx="11"/>
          </p:nvPr>
        </p:nvSpPr>
        <p:spPr/>
        <p:txBody>
          <a:bodyPr/>
          <a:lstStyle/>
          <a:p>
            <a:pPr>
              <a:defRPr/>
            </a:pPr>
            <a:endParaRPr lang="en-US"/>
          </a:p>
        </p:txBody>
      </p:sp>
      <p:pic>
        <p:nvPicPr>
          <p:cNvPr id="110595" name="Picture 2" descr="C:\new beginnings\catalogue\Images\Section 01\0601052.jpg">
            <a:extLst>
              <a:ext uri="{FF2B5EF4-FFF2-40B4-BE49-F238E27FC236}">
                <a16:creationId xmlns:a16="http://schemas.microsoft.com/office/drawing/2014/main" id="{E1DC89F5-31B3-5940-9205-23110839D67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24400" y="1828800"/>
            <a:ext cx="3752850"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3" descr="right picture left text header">
            <a:extLst>
              <a:ext uri="{FF2B5EF4-FFF2-40B4-BE49-F238E27FC236}">
                <a16:creationId xmlns:a16="http://schemas.microsoft.com/office/drawing/2014/main" id="{EB847C91-A04D-0F45-98FD-D2812EEC0A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0980" name="Rectangle 4">
            <a:extLst>
              <a:ext uri="{FF2B5EF4-FFF2-40B4-BE49-F238E27FC236}">
                <a16:creationId xmlns:a16="http://schemas.microsoft.com/office/drawing/2014/main" id="{BD1B31A5-6A9A-7847-887B-0417070E477A}"/>
              </a:ext>
            </a:extLst>
          </p:cNvPr>
          <p:cNvSpPr>
            <a:spLocks noGrp="1" noChangeArrowheads="1"/>
          </p:cNvSpPr>
          <p:nvPr>
            <p:ph type="title"/>
          </p:nvPr>
        </p:nvSpPr>
        <p:spPr/>
        <p:txBody>
          <a:bodyPr/>
          <a:lstStyle/>
          <a:p>
            <a:pPr>
              <a:defRPr/>
            </a:pPr>
            <a:r>
              <a:rPr lang="en-US">
                <a:ea typeface="+mj-ea"/>
                <a:cs typeface="+mj-cs"/>
              </a:rPr>
              <a:t>Walk On Satan</a:t>
            </a:r>
          </a:p>
        </p:txBody>
      </p:sp>
      <p:sp>
        <p:nvSpPr>
          <p:cNvPr id="510981" name="Rectangle 5">
            <a:extLst>
              <a:ext uri="{FF2B5EF4-FFF2-40B4-BE49-F238E27FC236}">
                <a16:creationId xmlns:a16="http://schemas.microsoft.com/office/drawing/2014/main" id="{986B2190-CD5F-6742-9844-D807132D720F}"/>
              </a:ext>
            </a:extLst>
          </p:cNvPr>
          <p:cNvSpPr>
            <a:spLocks noGrp="1" noChangeArrowheads="1"/>
          </p:cNvSpPr>
          <p:nvPr>
            <p:ph type="body" sz="half" idx="1"/>
          </p:nvPr>
        </p:nvSpPr>
        <p:spPr>
          <a:xfrm>
            <a:off x="762000" y="2133600"/>
            <a:ext cx="3733800" cy="4343400"/>
          </a:xfrm>
          <a:effectLst/>
        </p:spPr>
        <p:txBody>
          <a:bodyPr/>
          <a:lstStyle/>
          <a:p>
            <a:pPr marL="0" indent="0">
              <a:lnSpc>
                <a:spcPct val="110000"/>
              </a:lnSpc>
              <a:buFont typeface="Wingdings" pitchFamily="2" charset="2"/>
              <a:buNone/>
              <a:defRPr/>
            </a:pPr>
            <a:r>
              <a:rPr lang="en-US" altLang="en-US" sz="2400">
                <a:effectLst>
                  <a:outerShdw blurRad="38100" dist="38100" dir="2700000" algn="tl">
                    <a:srgbClr val="000000"/>
                  </a:outerShdw>
                </a:effectLst>
                <a:ea typeface="ＭＳ Ｐゴシック" panose="020B0600070205080204" pitchFamily="34" charset="-128"/>
              </a:rPr>
              <a:t>“And he said unto them, I beheld Satan as lightning fall from heaven. </a:t>
            </a:r>
          </a:p>
          <a:p>
            <a:pPr marL="0" indent="0">
              <a:lnSpc>
                <a:spcPct val="110000"/>
              </a:lnSpc>
              <a:buFont typeface="Wingdings" pitchFamily="2" charset="2"/>
              <a:buNone/>
              <a:defRPr/>
            </a:pPr>
            <a:r>
              <a:rPr lang="en-US" altLang="en-US" sz="2400">
                <a:effectLst>
                  <a:outerShdw blurRad="38100" dist="38100" dir="2700000" algn="tl">
                    <a:srgbClr val="000000"/>
                  </a:outerShdw>
                </a:effectLst>
                <a:ea typeface="ＭＳ Ｐゴシック" panose="020B0600070205080204" pitchFamily="34" charset="-128"/>
              </a:rPr>
              <a:t>“Behold, I give unto you power to tread on serpents and scorpions, and over all the power of the enemy: and nothing shall by any means hurt you.” Luke 10:18-19.</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098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098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81"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CDB0CF09-2001-E14F-BE20-C77699B9F2AD}"/>
              </a:ext>
            </a:extLst>
          </p:cNvPr>
          <p:cNvSpPr>
            <a:spLocks noGrp="1"/>
          </p:cNvSpPr>
          <p:nvPr>
            <p:ph type="dt" sz="quarter" idx="10"/>
          </p:nvPr>
        </p:nvSpPr>
        <p:spPr/>
        <p:txBody>
          <a:bodyPr/>
          <a:lstStyle/>
          <a:p>
            <a:pPr>
              <a:defRPr/>
            </a:pPr>
            <a:endParaRPr lang="en-US"/>
          </a:p>
        </p:txBody>
      </p:sp>
      <p:sp>
        <p:nvSpPr>
          <p:cNvPr id="7" name="Footer Placeholder 5">
            <a:extLst>
              <a:ext uri="{FF2B5EF4-FFF2-40B4-BE49-F238E27FC236}">
                <a16:creationId xmlns:a16="http://schemas.microsoft.com/office/drawing/2014/main" id="{5ADD72EA-6163-CB47-9AA7-6727A89F45F7}"/>
              </a:ext>
            </a:extLst>
          </p:cNvPr>
          <p:cNvSpPr>
            <a:spLocks noGrp="1"/>
          </p:cNvSpPr>
          <p:nvPr>
            <p:ph type="ftr" sz="quarter" idx="11"/>
          </p:nvPr>
        </p:nvSpPr>
        <p:spPr/>
        <p:txBody>
          <a:bodyPr/>
          <a:lstStyle/>
          <a:p>
            <a:pPr>
              <a:defRPr/>
            </a:pPr>
            <a:endParaRPr lang="en-US"/>
          </a:p>
        </p:txBody>
      </p:sp>
      <p:pic>
        <p:nvPicPr>
          <p:cNvPr id="111619" name="Picture 2" descr="C:\new beginnings\catalogue\Images\Section 13\0613100r.jpg">
            <a:extLst>
              <a:ext uri="{FF2B5EF4-FFF2-40B4-BE49-F238E27FC236}">
                <a16:creationId xmlns:a16="http://schemas.microsoft.com/office/drawing/2014/main" id="{AD4198D6-EC0A-2541-8541-0BCFF977E40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05350" y="1828800"/>
            <a:ext cx="37703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3" descr="right picture left text header">
            <a:extLst>
              <a:ext uri="{FF2B5EF4-FFF2-40B4-BE49-F238E27FC236}">
                <a16:creationId xmlns:a16="http://schemas.microsoft.com/office/drawing/2014/main" id="{2FA03837-D3A0-5444-A9B2-9CCAB6F3597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4" name="Rectangle 4">
            <a:extLst>
              <a:ext uri="{FF2B5EF4-FFF2-40B4-BE49-F238E27FC236}">
                <a16:creationId xmlns:a16="http://schemas.microsoft.com/office/drawing/2014/main" id="{A1A9CBC0-229F-F64B-ABDD-67E0178A5E4D}"/>
              </a:ext>
            </a:extLst>
          </p:cNvPr>
          <p:cNvSpPr>
            <a:spLocks noGrp="1" noChangeArrowheads="1"/>
          </p:cNvSpPr>
          <p:nvPr>
            <p:ph type="title"/>
          </p:nvPr>
        </p:nvSpPr>
        <p:spPr/>
        <p:txBody>
          <a:bodyPr/>
          <a:lstStyle/>
          <a:p>
            <a:pPr>
              <a:defRPr/>
            </a:pPr>
            <a:r>
              <a:rPr lang="en-US">
                <a:ea typeface="+mj-ea"/>
                <a:cs typeface="+mj-cs"/>
              </a:rPr>
              <a:t>The Overcomers </a:t>
            </a:r>
          </a:p>
        </p:txBody>
      </p:sp>
      <p:sp>
        <p:nvSpPr>
          <p:cNvPr id="512005" name="Rectangle 5">
            <a:extLst>
              <a:ext uri="{FF2B5EF4-FFF2-40B4-BE49-F238E27FC236}">
                <a16:creationId xmlns:a16="http://schemas.microsoft.com/office/drawing/2014/main" id="{65EC3B29-1DDF-EB41-B53C-439C23C74366}"/>
              </a:ext>
            </a:extLst>
          </p:cNvPr>
          <p:cNvSpPr>
            <a:spLocks noGrp="1" noChangeArrowheads="1"/>
          </p:cNvSpPr>
          <p:nvPr>
            <p:ph type="body" sz="half" idx="1"/>
          </p:nvPr>
        </p:nvSpPr>
        <p:spPr>
          <a:xfrm>
            <a:off x="685800" y="1981200"/>
            <a:ext cx="3810000" cy="4343400"/>
          </a:xfrm>
        </p:spPr>
        <p:txBody>
          <a:bodyPr/>
          <a:lstStyle/>
          <a:p>
            <a:pPr>
              <a:lnSpc>
                <a:spcPct val="120000"/>
              </a:lnSpc>
              <a:defRPr/>
            </a:pPr>
            <a:r>
              <a:rPr lang="en-US" altLang="en-US">
                <a:ea typeface="ＭＳ Ｐゴシック" panose="020B0600070205080204" pitchFamily="34" charset="-128"/>
              </a:rPr>
              <a:t>“And they overcame him by the blood of the Lamb, and by the word of their testimony; and they loved not their lives unto the death.” Revelation 12:11.</a:t>
            </a:r>
          </a:p>
        </p:txBody>
      </p:sp>
    </p:spTree>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a:extLst>
              <a:ext uri="{FF2B5EF4-FFF2-40B4-BE49-F238E27FC236}">
                <a16:creationId xmlns:a16="http://schemas.microsoft.com/office/drawing/2014/main" id="{78DFDE7A-93F9-494F-96A7-521789574A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C6A63EB-B323-0142-BDB5-8BC60D9A978E}"/>
              </a:ext>
            </a:extLst>
          </p:cNvPr>
          <p:cNvSpPr txBox="1">
            <a:spLocks noChangeArrowheads="1"/>
          </p:cNvSpPr>
          <p:nvPr/>
        </p:nvSpPr>
        <p:spPr bwMode="auto">
          <a:xfrm>
            <a:off x="80963" y="762000"/>
            <a:ext cx="8982075"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SzPct val="80000"/>
              <a:buFont typeface="Wingdings" pitchFamily="2" charset="2"/>
              <a:buChar char="l"/>
              <a:defRPr sz="3200">
                <a:solidFill>
                  <a:srgbClr val="FFFF00"/>
                </a:solidFill>
                <a:latin typeface="Arial" panose="020B0604020202020204" pitchFamily="34" charset="0"/>
                <a:ea typeface="ＭＳ Ｐゴシック" panose="020B0600070205080204" pitchFamily="34" charset="-128"/>
              </a:defRPr>
            </a:lvl1pPr>
            <a:lvl2pPr marL="742950" indent="-285750">
              <a:lnSpc>
                <a:spcPct val="90000"/>
              </a:lnSpc>
              <a:spcBef>
                <a:spcPct val="20000"/>
              </a:spcBef>
              <a:buSzPct val="80000"/>
              <a:buFont typeface="Wingdings" pitchFamily="2" charset="2"/>
              <a:buChar char="n"/>
              <a:defRPr sz="2800">
                <a:solidFill>
                  <a:srgbClr val="FFFF00"/>
                </a:solidFill>
                <a:latin typeface="Arial" panose="020B0604020202020204" pitchFamily="34" charset="0"/>
                <a:ea typeface="ＭＳ Ｐゴシック" panose="020B0600070205080204" pitchFamily="34" charset="-128"/>
              </a:defRPr>
            </a:lvl2pPr>
            <a:lvl3pPr marL="1143000" indent="-228600">
              <a:lnSpc>
                <a:spcPct val="90000"/>
              </a:lnSpc>
              <a:spcBef>
                <a:spcPct val="20000"/>
              </a:spcBef>
              <a:buSzPct val="80000"/>
              <a:buFont typeface="Wingdings" pitchFamily="2" charset="2"/>
              <a:buChar char="l"/>
              <a:defRPr sz="2400">
                <a:solidFill>
                  <a:srgbClr val="FFFF00"/>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SzPct val="80000"/>
              <a:buFont typeface="Wingdings" pitchFamily="2" charset="2"/>
              <a:buChar char="n"/>
              <a:defRPr sz="2000">
                <a:solidFill>
                  <a:srgbClr val="FFFF00"/>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80000"/>
              <a:buFont typeface="Wingdings" pitchFamily="2" charset="2"/>
              <a:buChar char="l"/>
              <a:defRPr sz="2000">
                <a:solidFill>
                  <a:srgbClr val="FFFF00"/>
                </a:solidFill>
                <a:latin typeface="Arial" panose="020B0604020202020204" pitchFamily="34" charset="0"/>
                <a:ea typeface="ＭＳ Ｐゴシック" panose="020B0600070205080204" pitchFamily="34" charset="-128"/>
              </a:defRPr>
            </a:lvl9pPr>
          </a:lstStyle>
          <a:p>
            <a:pPr>
              <a:lnSpc>
                <a:spcPct val="100000"/>
              </a:lnSpc>
              <a:spcBef>
                <a:spcPct val="0"/>
              </a:spcBef>
              <a:buSzTx/>
              <a:buFontTx/>
              <a:buNone/>
            </a:pPr>
            <a:r>
              <a:rPr lang="en-US" altLang="en-US" sz="4800" b="1">
                <a:solidFill>
                  <a:schemeClr val="tx1"/>
                </a:solidFill>
                <a:latin typeface="Arial Narrow" panose="020B0604020202020204" pitchFamily="34" charset="0"/>
              </a:rPr>
              <a:t>NorthernLightsHealthEducation.com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a:extLst>
              <a:ext uri="{FF2B5EF4-FFF2-40B4-BE49-F238E27FC236}">
                <a16:creationId xmlns:a16="http://schemas.microsoft.com/office/drawing/2014/main" id="{D4A7092E-B916-0D4C-971F-25A36BE3243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2B48B18-3FD3-4E45-A4E9-8D21E9364E0F}"/>
              </a:ext>
            </a:extLst>
          </p:cNvPr>
          <p:cNvSpPr txBox="1"/>
          <p:nvPr/>
        </p:nvSpPr>
        <p:spPr>
          <a:xfrm>
            <a:off x="685800" y="2486323"/>
            <a:ext cx="7391400" cy="2800767"/>
          </a:xfrm>
          <a:prstGeom prst="rect">
            <a:avLst/>
          </a:prstGeom>
          <a:noFill/>
        </p:spPr>
        <p:txBody>
          <a:bodyPr>
            <a:spAutoFit/>
          </a:bodyPr>
          <a:lstStyle/>
          <a:p>
            <a:pPr algn="ctr">
              <a:defRPr/>
            </a:pPr>
            <a:r>
              <a:rPr lang="en-US" sz="8800" b="1" dirty="0">
                <a:solidFill>
                  <a:srgbClr val="FFFFFF"/>
                </a:solidFill>
                <a:effectLst>
                  <a:glow rad="101600">
                    <a:schemeClr val="bg2">
                      <a:alpha val="60000"/>
                    </a:schemeClr>
                  </a:glow>
                </a:effectLst>
                <a:latin typeface="GungsuhChe" panose="02030609000101010101" pitchFamily="49" charset="-127"/>
                <a:ea typeface="GungsuhChe" panose="02030609000101010101" pitchFamily="49" charset="-127"/>
                <a:cs typeface="Ayuthaya" pitchFamily="2" charset="-34"/>
              </a:rPr>
              <a:t>Glorify God In Your Body</a:t>
            </a:r>
            <a:endParaRPr lang="en-US" sz="600" b="1" dirty="0">
              <a:solidFill>
                <a:srgbClr val="FFFFFF"/>
              </a:solidFill>
              <a:effectLst>
                <a:glow rad="101600">
                  <a:schemeClr val="bg2">
                    <a:alpha val="60000"/>
                  </a:schemeClr>
                </a:glow>
              </a:effectLst>
              <a:latin typeface="GungsuhChe" panose="02030609000101010101" pitchFamily="49" charset="-127"/>
              <a:ea typeface="GungsuhChe" panose="02030609000101010101" pitchFamily="49" charset="-127"/>
              <a:cs typeface="Ayuthaya" pitchFamily="2" charset="-3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002EFCA8-39D6-A441-9335-A2CCA8E9C952}"/>
              </a:ext>
            </a:extLst>
          </p:cNvPr>
          <p:cNvSpPr>
            <a:spLocks noGrp="1"/>
          </p:cNvSpPr>
          <p:nvPr>
            <p:ph type="dt" sz="quarter" idx="10"/>
          </p:nvPr>
        </p:nvSpPr>
        <p:spPr/>
        <p:txBody>
          <a:bodyPr/>
          <a:lstStyle/>
          <a:p>
            <a:pPr>
              <a:defRPr/>
            </a:pPr>
            <a:endParaRPr lang="en-US"/>
          </a:p>
        </p:txBody>
      </p:sp>
      <p:sp>
        <p:nvSpPr>
          <p:cNvPr id="8" name="Footer Placeholder 5">
            <a:extLst>
              <a:ext uri="{FF2B5EF4-FFF2-40B4-BE49-F238E27FC236}">
                <a16:creationId xmlns:a16="http://schemas.microsoft.com/office/drawing/2014/main" id="{BD7A7B9D-D2BD-3041-BABC-1823790FCFE8}"/>
              </a:ext>
            </a:extLst>
          </p:cNvPr>
          <p:cNvSpPr>
            <a:spLocks noGrp="1"/>
          </p:cNvSpPr>
          <p:nvPr>
            <p:ph type="ftr" sz="quarter" idx="11"/>
          </p:nvPr>
        </p:nvSpPr>
        <p:spPr/>
        <p:txBody>
          <a:bodyPr/>
          <a:lstStyle/>
          <a:p>
            <a:pPr>
              <a:defRPr/>
            </a:pPr>
            <a:endParaRPr lang="en-US"/>
          </a:p>
        </p:txBody>
      </p:sp>
      <p:pic>
        <p:nvPicPr>
          <p:cNvPr id="24579" name="Picture 2" descr="0610208">
            <a:extLst>
              <a:ext uri="{FF2B5EF4-FFF2-40B4-BE49-F238E27FC236}">
                <a16:creationId xmlns:a16="http://schemas.microsoft.com/office/drawing/2014/main" id="{24542235-E00F-A649-9D75-8C22904D361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92538" y="2133600"/>
            <a:ext cx="474186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descr="right picture header">
            <a:extLst>
              <a:ext uri="{FF2B5EF4-FFF2-40B4-BE49-F238E27FC236}">
                <a16:creationId xmlns:a16="http://schemas.microsoft.com/office/drawing/2014/main" id="{5FC149E8-DC4B-3D4F-99D0-81FE5BE2E59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1460" name="Rectangle 4">
            <a:extLst>
              <a:ext uri="{FF2B5EF4-FFF2-40B4-BE49-F238E27FC236}">
                <a16:creationId xmlns:a16="http://schemas.microsoft.com/office/drawing/2014/main" id="{C7469C11-21B7-C847-AC4A-43D65C284309}"/>
              </a:ext>
            </a:extLst>
          </p:cNvPr>
          <p:cNvSpPr>
            <a:spLocks noGrp="1" noChangeArrowheads="1"/>
          </p:cNvSpPr>
          <p:nvPr>
            <p:ph type="title"/>
          </p:nvPr>
        </p:nvSpPr>
        <p:spPr/>
        <p:txBody>
          <a:bodyPr/>
          <a:lstStyle/>
          <a:p>
            <a:pPr>
              <a:defRPr/>
            </a:pPr>
            <a:r>
              <a:rPr lang="en-US" sz="4800">
                <a:ea typeface="+mj-ea"/>
                <a:cs typeface="+mj-cs"/>
              </a:rPr>
              <a:t>Law of God is the Law of Life</a:t>
            </a:r>
          </a:p>
        </p:txBody>
      </p:sp>
      <p:sp>
        <p:nvSpPr>
          <p:cNvPr id="531461" name="Rectangle 5">
            <a:extLst>
              <a:ext uri="{FF2B5EF4-FFF2-40B4-BE49-F238E27FC236}">
                <a16:creationId xmlns:a16="http://schemas.microsoft.com/office/drawing/2014/main" id="{C6A75BF6-C167-4B49-835F-41A9505C9223}"/>
              </a:ext>
            </a:extLst>
          </p:cNvPr>
          <p:cNvSpPr>
            <a:spLocks noGrp="1" noChangeArrowheads="1"/>
          </p:cNvSpPr>
          <p:nvPr>
            <p:ph type="body" sz="half" idx="1"/>
          </p:nvPr>
        </p:nvSpPr>
        <p:spPr>
          <a:xfrm>
            <a:off x="457200" y="1981200"/>
            <a:ext cx="4114800" cy="4953000"/>
          </a:xfrm>
          <a:effectLst/>
        </p:spPr>
        <p:txBody>
          <a:bodyPr/>
          <a:lstStyle/>
          <a:p>
            <a:pPr marL="0" indent="0">
              <a:lnSpc>
                <a:spcPct val="100000"/>
              </a:lnSpc>
              <a:buFont typeface="Wingdings" pitchFamily="2" charset="2"/>
              <a:buNone/>
              <a:defRPr/>
            </a:pPr>
            <a:r>
              <a:rPr lang="en-US" altLang="en-US" sz="2400">
                <a:effectLst>
                  <a:outerShdw blurRad="38100" dist="38100" dir="2700000" algn="tl">
                    <a:srgbClr val="000000"/>
                  </a:outerShdw>
                </a:effectLst>
                <a:ea typeface="ＭＳ Ｐゴシック" panose="020B0600070205080204" pitchFamily="34" charset="-128"/>
              </a:rPr>
              <a:t>“If thou wilt diligently hearken to the voice of the LORD thy God, and wilt do that which is right in his sight, and wilt give ear to his commandments, and keep all his statutes, </a:t>
            </a:r>
          </a:p>
          <a:p>
            <a:pPr marL="0" indent="0">
              <a:lnSpc>
                <a:spcPct val="100000"/>
              </a:lnSpc>
              <a:buFont typeface="Wingdings" pitchFamily="2" charset="2"/>
              <a:buNone/>
              <a:defRPr/>
            </a:pPr>
            <a:r>
              <a:rPr lang="en-US" altLang="en-US" sz="2400">
                <a:effectLst>
                  <a:outerShdw blurRad="38100" dist="38100" dir="2700000" algn="tl">
                    <a:srgbClr val="000000"/>
                  </a:outerShdw>
                </a:effectLst>
                <a:ea typeface="ＭＳ Ｐゴシック" panose="020B0600070205080204" pitchFamily="34" charset="-128"/>
              </a:rPr>
              <a:t>“I will put none of these diseases upon thee, which I have brought upon the Egyptians: for I am the LORD that healeth thee.”</a:t>
            </a:r>
          </a:p>
          <a:p>
            <a:pPr marL="0" indent="0">
              <a:lnSpc>
                <a:spcPct val="100000"/>
              </a:lnSpc>
              <a:buFont typeface="Wingdings" pitchFamily="2" charset="2"/>
              <a:buNone/>
              <a:defRPr/>
            </a:pPr>
            <a:endParaRPr lang="en-US" altLang="en-US" sz="2400">
              <a:effectLst>
                <a:outerShdw blurRad="38100" dist="38100" dir="2700000" algn="tl">
                  <a:srgbClr val="000000"/>
                </a:outerShdw>
              </a:effectLst>
              <a:ea typeface="ＭＳ Ｐゴシック" panose="020B0600070205080204" pitchFamily="34" charset="-128"/>
            </a:endParaRPr>
          </a:p>
        </p:txBody>
      </p:sp>
      <p:sp>
        <p:nvSpPr>
          <p:cNvPr id="531462" name="Rectangle 6">
            <a:extLst>
              <a:ext uri="{FF2B5EF4-FFF2-40B4-BE49-F238E27FC236}">
                <a16:creationId xmlns:a16="http://schemas.microsoft.com/office/drawing/2014/main" id="{05CF3B30-6890-DB4C-B5B0-C3DC182991E9}"/>
              </a:ext>
            </a:extLst>
          </p:cNvPr>
          <p:cNvSpPr>
            <a:spLocks noChangeArrowheads="1"/>
          </p:cNvSpPr>
          <p:nvPr/>
        </p:nvSpPr>
        <p:spPr bwMode="auto">
          <a:xfrm>
            <a:off x="3513138" y="6400800"/>
            <a:ext cx="2133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a:solidFill>
                  <a:srgbClr val="FFFF00"/>
                </a:solidFill>
                <a:latin typeface="Arial" pitchFamily="-111" charset="0"/>
                <a:ea typeface="ＭＳ Ｐゴシック" pitchFamily="-111" charset="-128"/>
                <a:cs typeface="ＭＳ Ｐゴシック" pitchFamily="-111" charset="-128"/>
              </a:rPr>
              <a:t>Exodus 15:26.</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146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3146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61"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A00C75DF-CC04-5847-8CB4-0BE2FAA69C8E}"/>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7" name="Footer Placeholder 5">
            <a:extLst>
              <a:ext uri="{FF2B5EF4-FFF2-40B4-BE49-F238E27FC236}">
                <a16:creationId xmlns:a16="http://schemas.microsoft.com/office/drawing/2014/main" id="{4DE7C8FD-1281-E744-9C80-C5262394FA6E}"/>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pic>
        <p:nvPicPr>
          <p:cNvPr id="26627" name="Picture 2" descr="0601047r">
            <a:extLst>
              <a:ext uri="{FF2B5EF4-FFF2-40B4-BE49-F238E27FC236}">
                <a16:creationId xmlns:a16="http://schemas.microsoft.com/office/drawing/2014/main" id="{38673FC9-1E7C-AC45-AA2F-F6B03A62A86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05313" y="2057400"/>
            <a:ext cx="407193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 descr="right picture header">
            <a:extLst>
              <a:ext uri="{FF2B5EF4-FFF2-40B4-BE49-F238E27FC236}">
                <a16:creationId xmlns:a16="http://schemas.microsoft.com/office/drawing/2014/main" id="{C65553A8-2322-064E-8209-9B44F49CCEE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148" name="Rectangle 4">
            <a:extLst>
              <a:ext uri="{FF2B5EF4-FFF2-40B4-BE49-F238E27FC236}">
                <a16:creationId xmlns:a16="http://schemas.microsoft.com/office/drawing/2014/main" id="{0B4D7362-F98C-D448-87DC-F7AF4E2E08EC}"/>
              </a:ext>
            </a:extLst>
          </p:cNvPr>
          <p:cNvSpPr>
            <a:spLocks noGrp="1" noChangeArrowheads="1"/>
          </p:cNvSpPr>
          <p:nvPr>
            <p:ph type="title" idx="4294967295"/>
          </p:nvPr>
        </p:nvSpPr>
        <p:spPr/>
        <p:txBody>
          <a:bodyPr/>
          <a:lstStyle/>
          <a:p>
            <a:pPr>
              <a:defRPr/>
            </a:pPr>
            <a:r>
              <a:rPr lang="en-US">
                <a:ea typeface="+mj-ea"/>
                <a:cs typeface="+mj-cs"/>
              </a:rPr>
              <a:t>Sanctification</a:t>
            </a:r>
          </a:p>
        </p:txBody>
      </p:sp>
      <p:sp>
        <p:nvSpPr>
          <p:cNvPr id="518149" name="Rectangle 5">
            <a:extLst>
              <a:ext uri="{FF2B5EF4-FFF2-40B4-BE49-F238E27FC236}">
                <a16:creationId xmlns:a16="http://schemas.microsoft.com/office/drawing/2014/main" id="{92168F01-1404-E643-B89C-D1380B3793DA}"/>
              </a:ext>
            </a:extLst>
          </p:cNvPr>
          <p:cNvSpPr>
            <a:spLocks noGrp="1" noChangeArrowheads="1"/>
          </p:cNvSpPr>
          <p:nvPr>
            <p:ph type="body" sz="half" idx="4294967295"/>
          </p:nvPr>
        </p:nvSpPr>
        <p:spPr>
          <a:xfrm>
            <a:off x="381000" y="1828800"/>
            <a:ext cx="4267200" cy="5029200"/>
          </a:xfrm>
        </p:spPr>
        <p:txBody>
          <a:bodyPr/>
          <a:lstStyle/>
          <a:p>
            <a:pPr marL="0" indent="0">
              <a:lnSpc>
                <a:spcPct val="120000"/>
              </a:lnSpc>
              <a:buFont typeface="Wingdings" pitchFamily="2" charset="2"/>
              <a:buNone/>
              <a:defRPr/>
            </a:pPr>
            <a:r>
              <a:rPr lang="en-US" altLang="en-US" sz="2800">
                <a:ea typeface="ＭＳ Ｐゴシック" panose="020B0600070205080204" pitchFamily="34" charset="-128"/>
              </a:rPr>
              <a:t>“And the very God of peace sanctify you wholly; and I pray God your whole </a:t>
            </a:r>
            <a:r>
              <a:rPr lang="en-US" altLang="en-US" sz="2800">
                <a:latin typeface="Arial Black" panose="020B0604020202020204" pitchFamily="34" charset="0"/>
                <a:ea typeface="ＭＳ Ｐゴシック" panose="020B0600070205080204" pitchFamily="34" charset="-128"/>
              </a:rPr>
              <a:t>spirit</a:t>
            </a:r>
            <a:r>
              <a:rPr lang="en-US" altLang="en-US" sz="2800">
                <a:ea typeface="ＭＳ Ｐゴシック" panose="020B0600070205080204" pitchFamily="34" charset="-128"/>
              </a:rPr>
              <a:t> and </a:t>
            </a:r>
            <a:r>
              <a:rPr lang="en-US" altLang="en-US" sz="2800">
                <a:latin typeface="Arial Black" panose="020B0604020202020204" pitchFamily="34" charset="0"/>
                <a:ea typeface="ＭＳ Ｐゴシック" panose="020B0600070205080204" pitchFamily="34" charset="-128"/>
              </a:rPr>
              <a:t>soul</a:t>
            </a:r>
            <a:r>
              <a:rPr lang="en-US" altLang="en-US" sz="2800">
                <a:ea typeface="ＭＳ Ｐゴシック" panose="020B0600070205080204" pitchFamily="34" charset="-128"/>
              </a:rPr>
              <a:t> and </a:t>
            </a:r>
            <a:r>
              <a:rPr lang="en-US" altLang="en-US" sz="2800">
                <a:latin typeface="Franklin Gothic Heavy" panose="020B0603020102020204" pitchFamily="34" charset="0"/>
                <a:ea typeface="ＭＳ Ｐゴシック" panose="020B0600070205080204" pitchFamily="34" charset="-128"/>
              </a:rPr>
              <a:t>body</a:t>
            </a:r>
            <a:r>
              <a:rPr lang="en-US" altLang="en-US" sz="2800">
                <a:ea typeface="ＭＳ Ｐゴシック" panose="020B0600070205080204" pitchFamily="34" charset="-128"/>
              </a:rPr>
              <a:t> be </a:t>
            </a:r>
            <a:r>
              <a:rPr lang="en-US" altLang="en-US" sz="2800">
                <a:latin typeface="Arial Black" panose="020B0604020202020204" pitchFamily="34" charset="0"/>
                <a:ea typeface="ＭＳ Ｐゴシック" panose="020B0600070205080204" pitchFamily="34" charset="-128"/>
              </a:rPr>
              <a:t>preserved blameless</a:t>
            </a:r>
            <a:r>
              <a:rPr lang="en-US" altLang="en-US" sz="2800">
                <a:ea typeface="ＭＳ Ｐゴシック" panose="020B0600070205080204" pitchFamily="34" charset="-128"/>
              </a:rPr>
              <a:t> unto the coming of our Lord Jesus Christ.” 1Thessalonians 5:23,24.</a:t>
            </a:r>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64B86900-36D4-3C49-A6F1-5289390F11F0}"/>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7" name="Footer Placeholder 5">
            <a:extLst>
              <a:ext uri="{FF2B5EF4-FFF2-40B4-BE49-F238E27FC236}">
                <a16:creationId xmlns:a16="http://schemas.microsoft.com/office/drawing/2014/main" id="{B573D7CC-3C24-2E47-AB57-E410674F098F}"/>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pic>
        <p:nvPicPr>
          <p:cNvPr id="28675" name="Picture 2" descr="C:\new beginnings\catalogue\Images\Section 06\0606195.jpg">
            <a:extLst>
              <a:ext uri="{FF2B5EF4-FFF2-40B4-BE49-F238E27FC236}">
                <a16:creationId xmlns:a16="http://schemas.microsoft.com/office/drawing/2014/main" id="{6BD758B8-83BA-4542-BA45-E8440A1108B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24400" y="2133600"/>
            <a:ext cx="3810000"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descr="right picture header">
            <a:extLst>
              <a:ext uri="{FF2B5EF4-FFF2-40B4-BE49-F238E27FC236}">
                <a16:creationId xmlns:a16="http://schemas.microsoft.com/office/drawing/2014/main" id="{64F6F957-952C-464F-9118-93788EC3E74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2" name="Rectangle 4">
            <a:extLst>
              <a:ext uri="{FF2B5EF4-FFF2-40B4-BE49-F238E27FC236}">
                <a16:creationId xmlns:a16="http://schemas.microsoft.com/office/drawing/2014/main" id="{D44E70F4-EDCA-D345-AE7B-53C70E37EEAB}"/>
              </a:ext>
            </a:extLst>
          </p:cNvPr>
          <p:cNvSpPr>
            <a:spLocks noGrp="1" noChangeArrowheads="1"/>
          </p:cNvSpPr>
          <p:nvPr>
            <p:ph type="title" idx="4294967295"/>
          </p:nvPr>
        </p:nvSpPr>
        <p:spPr/>
        <p:txBody>
          <a:bodyPr/>
          <a:lstStyle/>
          <a:p>
            <a:pPr>
              <a:defRPr/>
            </a:pPr>
            <a:r>
              <a:rPr lang="en-US" sz="4800" dirty="0">
                <a:ea typeface="+mj-ea"/>
                <a:cs typeface="+mj-cs"/>
              </a:rPr>
              <a:t>The Work Of A Full Lifetime</a:t>
            </a:r>
          </a:p>
        </p:txBody>
      </p:sp>
      <p:sp>
        <p:nvSpPr>
          <p:cNvPr id="514053" name="Rectangle 5">
            <a:extLst>
              <a:ext uri="{FF2B5EF4-FFF2-40B4-BE49-F238E27FC236}">
                <a16:creationId xmlns:a16="http://schemas.microsoft.com/office/drawing/2014/main" id="{726726AD-C5C3-0046-9068-FCE4306B7207}"/>
              </a:ext>
            </a:extLst>
          </p:cNvPr>
          <p:cNvSpPr>
            <a:spLocks noGrp="1" noChangeArrowheads="1"/>
          </p:cNvSpPr>
          <p:nvPr>
            <p:ph type="body" sz="half" idx="4294967295"/>
          </p:nvPr>
        </p:nvSpPr>
        <p:spPr>
          <a:xfrm>
            <a:off x="457200" y="1905000"/>
            <a:ext cx="4114800" cy="4343400"/>
          </a:xfrm>
        </p:spPr>
        <p:txBody>
          <a:bodyPr/>
          <a:lstStyle/>
          <a:p>
            <a:pPr>
              <a:lnSpc>
                <a:spcPct val="110000"/>
              </a:lnSpc>
              <a:defRPr/>
            </a:pPr>
            <a:r>
              <a:rPr lang="en-US" altLang="en-US" sz="2800">
                <a:ea typeface="ＭＳ Ｐゴシック" panose="020B0600070205080204" pitchFamily="34" charset="-128"/>
                <a:cs typeface="Times New Roman" panose="02020603050405020304" pitchFamily="18" charset="0"/>
              </a:rPr>
              <a:t>“Who will render to every man according to his deeds: To them who by patient continuance in well doing seek for glory and honour and immortality, eternal life:” Romans 2:6,7.</a:t>
            </a:r>
          </a:p>
        </p:txBody>
      </p:sp>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25AABE6B-B6F9-2446-91B3-43A4D4084593}"/>
              </a:ext>
            </a:extLst>
          </p:cNvPr>
          <p:cNvSpPr txBox="1">
            <a:spLocks noGrp="1"/>
          </p:cNvSpPr>
          <p:nvPr/>
        </p:nvSpPr>
        <p:spPr bwMode="auto">
          <a:xfrm>
            <a:off x="685800" y="6270625"/>
            <a:ext cx="19050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defRPr/>
            </a:pPr>
            <a:endParaRPr lang="en-US" sz="1400">
              <a:latin typeface="Arial" pitchFamily="-111" charset="0"/>
              <a:ea typeface="ＭＳ Ｐゴシック" pitchFamily="-111" charset="-128"/>
              <a:cs typeface="ＭＳ Ｐゴシック" pitchFamily="-111" charset="-128"/>
            </a:endParaRPr>
          </a:p>
        </p:txBody>
      </p:sp>
      <p:sp>
        <p:nvSpPr>
          <p:cNvPr id="7" name="Footer Placeholder 5">
            <a:extLst>
              <a:ext uri="{FF2B5EF4-FFF2-40B4-BE49-F238E27FC236}">
                <a16:creationId xmlns:a16="http://schemas.microsoft.com/office/drawing/2014/main" id="{5F9EBE70-8732-3C4B-87E3-49A21F3ACC33}"/>
              </a:ext>
            </a:extLst>
          </p:cNvPr>
          <p:cNvSpPr txBox="1">
            <a:spLocks noGrp="1"/>
          </p:cNvSpPr>
          <p:nvPr/>
        </p:nvSpPr>
        <p:spPr bwMode="auto">
          <a:xfrm>
            <a:off x="3124200" y="6270625"/>
            <a:ext cx="2895600" cy="457200"/>
          </a:xfrm>
          <a:prstGeom prst="rect">
            <a:avLst/>
          </a:prstGeom>
          <a:noFill/>
          <a:ln>
            <a:miter lim="800000"/>
            <a:headEnd/>
            <a:tailEnd/>
          </a:ln>
          <a:effectLst>
            <a:outerShdw blurRad="63500" dist="38099" dir="2700000" algn="ctr" rotWithShape="0">
              <a:srgbClr val="000000">
                <a:alpha val="74998"/>
              </a:srgbClr>
            </a:outerShdw>
          </a:effectLst>
        </p:spPr>
        <p:txBody>
          <a:bodyPr anchor="b"/>
          <a:lstStyle/>
          <a:p>
            <a:pPr algn="ctr">
              <a:defRPr/>
            </a:pPr>
            <a:endParaRPr lang="en-US" sz="1400">
              <a:latin typeface="Arial" pitchFamily="-111" charset="0"/>
              <a:ea typeface="ＭＳ Ｐゴシック" pitchFamily="-111" charset="-128"/>
              <a:cs typeface="ＭＳ Ｐゴシック" pitchFamily="-111" charset="-128"/>
            </a:endParaRPr>
          </a:p>
        </p:txBody>
      </p:sp>
      <p:pic>
        <p:nvPicPr>
          <p:cNvPr id="29699" name="Picture 2" descr="C:\new beginnings\catalogue\Images\Section 12\0612062.jpg">
            <a:extLst>
              <a:ext uri="{FF2B5EF4-FFF2-40B4-BE49-F238E27FC236}">
                <a16:creationId xmlns:a16="http://schemas.microsoft.com/office/drawing/2014/main" id="{550E0628-9D2B-4640-A959-C89210D5F76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9788" y="1981200"/>
            <a:ext cx="388461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 descr="right picture header">
            <a:extLst>
              <a:ext uri="{FF2B5EF4-FFF2-40B4-BE49-F238E27FC236}">
                <a16:creationId xmlns:a16="http://schemas.microsoft.com/office/drawing/2014/main" id="{21364D81-A366-974B-86EB-FF56DDAC93F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24" name="Rectangle 4">
            <a:extLst>
              <a:ext uri="{FF2B5EF4-FFF2-40B4-BE49-F238E27FC236}">
                <a16:creationId xmlns:a16="http://schemas.microsoft.com/office/drawing/2014/main" id="{B812E9BA-4B6F-BA48-908E-33AB5A88D878}"/>
              </a:ext>
            </a:extLst>
          </p:cNvPr>
          <p:cNvSpPr>
            <a:spLocks noGrp="1" noChangeArrowheads="1"/>
          </p:cNvSpPr>
          <p:nvPr>
            <p:ph type="title" idx="4294967295"/>
          </p:nvPr>
        </p:nvSpPr>
        <p:spPr/>
        <p:txBody>
          <a:bodyPr/>
          <a:lstStyle/>
          <a:p>
            <a:pPr>
              <a:defRPr/>
            </a:pPr>
            <a:r>
              <a:rPr lang="en-US">
                <a:ea typeface="+mj-ea"/>
                <a:cs typeface="+mj-cs"/>
              </a:rPr>
              <a:t>Redeem The Time!</a:t>
            </a:r>
          </a:p>
        </p:txBody>
      </p:sp>
      <p:sp>
        <p:nvSpPr>
          <p:cNvPr id="517125" name="Rectangle 5">
            <a:extLst>
              <a:ext uri="{FF2B5EF4-FFF2-40B4-BE49-F238E27FC236}">
                <a16:creationId xmlns:a16="http://schemas.microsoft.com/office/drawing/2014/main" id="{14ED577E-1E78-BE47-8103-24975DA0E807}"/>
              </a:ext>
            </a:extLst>
          </p:cNvPr>
          <p:cNvSpPr>
            <a:spLocks noGrp="1" noChangeArrowheads="1"/>
          </p:cNvSpPr>
          <p:nvPr>
            <p:ph type="body" sz="half" idx="4294967295"/>
          </p:nvPr>
        </p:nvSpPr>
        <p:spPr>
          <a:xfrm>
            <a:off x="457200" y="1981200"/>
            <a:ext cx="3962400" cy="4572000"/>
          </a:xfrm>
        </p:spPr>
        <p:txBody>
          <a:bodyPr/>
          <a:lstStyle/>
          <a:p>
            <a:pPr>
              <a:defRPr/>
            </a:pPr>
            <a:r>
              <a:rPr lang="en-US" altLang="en-US" sz="2400">
                <a:ea typeface="ＭＳ Ｐゴシック" panose="020B0600070205080204" pitchFamily="34" charset="-128"/>
              </a:rPr>
              <a:t>“See then that ye walk circumspectly, not as fools, but as wise, Redeeming the time, because the days are evil. </a:t>
            </a:r>
          </a:p>
        </p:txBody>
      </p:sp>
    </p:spTree>
  </p:cSld>
  <p:clrMapOvr>
    <a:masterClrMapping/>
  </p:clrMapOvr>
  <p:transition>
    <p:wipe dir="r"/>
  </p:transition>
</p:sld>
</file>

<file path=ppt/theme/theme1.xml><?xml version="1.0" encoding="utf-8"?>
<a:theme xmlns:a="http://schemas.openxmlformats.org/drawingml/2006/main" name="Calm">
  <a:themeElements>
    <a:clrScheme name="">
      <a:dk1>
        <a:srgbClr val="000000"/>
      </a:dk1>
      <a:lt1>
        <a:srgbClr val="FFF600"/>
      </a:lt1>
      <a:dk2>
        <a:srgbClr val="000066"/>
      </a:dk2>
      <a:lt2>
        <a:srgbClr val="FDFF00"/>
      </a:lt2>
      <a:accent1>
        <a:srgbClr val="C88500"/>
      </a:accent1>
      <a:accent2>
        <a:srgbClr val="966400"/>
      </a:accent2>
      <a:accent3>
        <a:srgbClr val="AAAAB8"/>
      </a:accent3>
      <a:accent4>
        <a:srgbClr val="DAD200"/>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2004:Templates:Presentations:Designs:Calm</Template>
  <TotalTime>55439</TotalTime>
  <Words>2754</Words>
  <Application>Microsoft Macintosh PowerPoint</Application>
  <PresentationFormat>On-screen Show (4:3)</PresentationFormat>
  <Paragraphs>250</Paragraphs>
  <Slides>58</Slides>
  <Notes>40</Notes>
  <HiddenSlides>1</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70" baseType="lpstr">
      <vt:lpstr>Arial</vt:lpstr>
      <vt:lpstr>ＭＳ Ｐゴシック</vt:lpstr>
      <vt:lpstr>Times New Roman</vt:lpstr>
      <vt:lpstr>Wingdings</vt:lpstr>
      <vt:lpstr>Arial Black</vt:lpstr>
      <vt:lpstr>Franklin Gothic Heavy</vt:lpstr>
      <vt:lpstr>Tahoma</vt:lpstr>
      <vt:lpstr>Monotype Sorts</vt:lpstr>
      <vt:lpstr>Calibri</vt:lpstr>
      <vt:lpstr>Arial Narrow</vt:lpstr>
      <vt:lpstr>Calm</vt:lpstr>
      <vt:lpstr>Microsoft Graph Chart</vt:lpstr>
      <vt:lpstr>PowerPoint Presentation</vt:lpstr>
      <vt:lpstr>Glorify God!</vt:lpstr>
      <vt:lpstr>1Corinthinas 10:31</vt:lpstr>
      <vt:lpstr>Broken Down?</vt:lpstr>
      <vt:lpstr>Specimens of Life</vt:lpstr>
      <vt:lpstr>Law of God is the Law of Life</vt:lpstr>
      <vt:lpstr>Sanctification</vt:lpstr>
      <vt:lpstr>The Work Of A Full Lifetime</vt:lpstr>
      <vt:lpstr>Redeem The Time!</vt:lpstr>
      <vt:lpstr>Redeem The Time!</vt:lpstr>
      <vt:lpstr>“…therefore glorify God in your body...” 1Corinthians 6:19.</vt:lpstr>
      <vt:lpstr>PowerPoint Presentation</vt:lpstr>
      <vt:lpstr>Colossians 1:25-27</vt:lpstr>
      <vt:lpstr>Colossians 1:25-27</vt:lpstr>
      <vt:lpstr>Body Temple</vt:lpstr>
      <vt:lpstr>Body Temple</vt:lpstr>
      <vt:lpstr>1Corinthians 3:16,17</vt:lpstr>
      <vt:lpstr>1Corinthians 3:16,17</vt:lpstr>
      <vt:lpstr>Neurophysiology </vt:lpstr>
      <vt:lpstr>Cholesterol Above 150 Increases Risk of Death from Heart Disease</vt:lpstr>
      <vt:lpstr>Seventh-Day Adventist Diet and Heart Attack Deaths</vt:lpstr>
      <vt:lpstr>What Can Cause Defilement?</vt:lpstr>
      <vt:lpstr>Foods Containing Harmful Cholesterol By-Products</vt:lpstr>
      <vt:lpstr>Revelation 21:23,26,27</vt:lpstr>
      <vt:lpstr>Revelation 14:6,7</vt:lpstr>
      <vt:lpstr>Day of Atonement</vt:lpstr>
      <vt:lpstr>Sanctuary Health: Day of Atonement</vt:lpstr>
      <vt:lpstr>Isaiah 22:12-14</vt:lpstr>
      <vt:lpstr>Health Examination</vt:lpstr>
      <vt:lpstr>Exodus 12:5</vt:lpstr>
      <vt:lpstr>Alzheimer’s and Cholesterol</vt:lpstr>
      <vt:lpstr>PowerPoint Presentation</vt:lpstr>
      <vt:lpstr>Manna Represents Jesus</vt:lpstr>
      <vt:lpstr>Soul and Body</vt:lpstr>
      <vt:lpstr>Soul and Body</vt:lpstr>
      <vt:lpstr>How Do I Prosper?</vt:lpstr>
      <vt:lpstr>Sozo = Save or Heal</vt:lpstr>
      <vt:lpstr>Does Diet Really Have Anything To Do With Salvation?</vt:lpstr>
      <vt:lpstr>Living Sacrifices, Holy, Acceptable</vt:lpstr>
      <vt:lpstr>PowerPoint Presentation</vt:lpstr>
      <vt:lpstr>Does Eating Meat Ruin Your Spiritual Life? </vt:lpstr>
      <vt:lpstr>PowerPoint Presentation</vt:lpstr>
      <vt:lpstr>Fresh Fruit and Vegetables The Natural Plant Based Diet</vt:lpstr>
      <vt:lpstr>Philippians 3:18,19</vt:lpstr>
      <vt:lpstr>Philippians 3:18,19</vt:lpstr>
      <vt:lpstr>Philippians 3:18,19</vt:lpstr>
      <vt:lpstr>Philippians 3:18,19</vt:lpstr>
      <vt:lpstr>Philippians 3:18,19</vt:lpstr>
      <vt:lpstr>The Lions Head</vt:lpstr>
      <vt:lpstr>Heads or Tails</vt:lpstr>
      <vt:lpstr>Bruising the Head</vt:lpstr>
      <vt:lpstr>Bruised For Our Iniquities</vt:lpstr>
      <vt:lpstr>How Did Jesus Bruise Satan’s Head?</vt:lpstr>
      <vt:lpstr>Follow In Jesus Footsteps?</vt:lpstr>
      <vt:lpstr>Walk On Satan</vt:lpstr>
      <vt:lpstr>The Overcomers </vt:lpstr>
      <vt:lpstr>PowerPoint Presentation</vt:lpstr>
      <vt:lpstr>PowerPoint Presentation</vt:lpstr>
    </vt:vector>
  </TitlesOfParts>
  <Company>John G Clark</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G Clark</dc:creator>
  <cp:lastModifiedBy>Microsoft Office User</cp:lastModifiedBy>
  <cp:revision>228</cp:revision>
  <dcterms:created xsi:type="dcterms:W3CDTF">2013-02-22T21:19:37Z</dcterms:created>
  <dcterms:modified xsi:type="dcterms:W3CDTF">2025-12-29T14:21:18Z</dcterms:modified>
</cp:coreProperties>
</file>